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b0f9523d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b0f9523d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416349bb04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416349bb04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64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b0f9523d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b0f9523d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b0f9523d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b0f9523d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60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b0f9523d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b0f9523d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63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b0f9523d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b0f9523d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12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b0f9523d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b0f9523d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16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61800" y="539400"/>
            <a:ext cx="5669400" cy="19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0" y="2825496"/>
            <a:ext cx="38592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182881" y="182878"/>
            <a:ext cx="8778238" cy="4777744"/>
            <a:chOff x="182881" y="182878"/>
            <a:chExt cx="8778238" cy="4777744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82881" y="182878"/>
              <a:ext cx="274318" cy="288040"/>
              <a:chOff x="438774" y="251370"/>
              <a:chExt cx="274318" cy="28804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8686801" y="182878"/>
              <a:ext cx="274318" cy="288040"/>
              <a:chOff x="438774" y="251370"/>
              <a:chExt cx="274318" cy="28804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182881" y="4672582"/>
              <a:ext cx="274318" cy="288040"/>
              <a:chOff x="438774" y="251370"/>
              <a:chExt cx="274318" cy="28804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8686801" y="4672582"/>
              <a:ext cx="274318" cy="288040"/>
              <a:chOff x="438774" y="251370"/>
              <a:chExt cx="274318" cy="288040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title" idx="2"/>
          </p:nvPr>
        </p:nvSpPr>
        <p:spPr>
          <a:xfrm>
            <a:off x="720000" y="1801575"/>
            <a:ext cx="352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title" idx="3"/>
          </p:nvPr>
        </p:nvSpPr>
        <p:spPr>
          <a:xfrm>
            <a:off x="4901688" y="1801575"/>
            <a:ext cx="352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720000" y="2195175"/>
            <a:ext cx="3522300" cy="195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4"/>
          </p:nvPr>
        </p:nvSpPr>
        <p:spPr>
          <a:xfrm>
            <a:off x="4901700" y="2195175"/>
            <a:ext cx="3522300" cy="195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3407550" y="1108725"/>
            <a:ext cx="50235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ubTitle" idx="1"/>
          </p:nvPr>
        </p:nvSpPr>
        <p:spPr>
          <a:xfrm>
            <a:off x="3407550" y="2846177"/>
            <a:ext cx="5023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713100" y="1428750"/>
            <a:ext cx="5023200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0" name="Google Shape;110;p8"/>
          <p:cNvGrpSpPr/>
          <p:nvPr/>
        </p:nvGrpSpPr>
        <p:grpSpPr>
          <a:xfrm>
            <a:off x="182881" y="182878"/>
            <a:ext cx="8778238" cy="4777744"/>
            <a:chOff x="182881" y="182878"/>
            <a:chExt cx="8778238" cy="4777744"/>
          </a:xfrm>
        </p:grpSpPr>
        <p:grpSp>
          <p:nvGrpSpPr>
            <p:cNvPr id="111" name="Google Shape;111;p8"/>
            <p:cNvGrpSpPr/>
            <p:nvPr/>
          </p:nvGrpSpPr>
          <p:grpSpPr>
            <a:xfrm>
              <a:off x="182881" y="182878"/>
              <a:ext cx="274318" cy="288040"/>
              <a:chOff x="438774" y="251370"/>
              <a:chExt cx="274318" cy="288040"/>
            </a:xfrm>
          </p:grpSpPr>
          <p:sp>
            <p:nvSpPr>
              <p:cNvPr id="112" name="Google Shape;112;p8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8"/>
            <p:cNvGrpSpPr/>
            <p:nvPr/>
          </p:nvGrpSpPr>
          <p:grpSpPr>
            <a:xfrm>
              <a:off x="8686801" y="182878"/>
              <a:ext cx="274318" cy="288040"/>
              <a:chOff x="438774" y="251370"/>
              <a:chExt cx="274318" cy="288040"/>
            </a:xfrm>
          </p:grpSpPr>
          <p:sp>
            <p:nvSpPr>
              <p:cNvPr id="118" name="Google Shape;118;p8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" name="Google Shape;123;p8"/>
            <p:cNvGrpSpPr/>
            <p:nvPr/>
          </p:nvGrpSpPr>
          <p:grpSpPr>
            <a:xfrm>
              <a:off x="182881" y="4672582"/>
              <a:ext cx="274318" cy="288040"/>
              <a:chOff x="438774" y="251370"/>
              <a:chExt cx="274318" cy="288040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8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8"/>
            <p:cNvGrpSpPr/>
            <p:nvPr/>
          </p:nvGrpSpPr>
          <p:grpSpPr>
            <a:xfrm>
              <a:off x="8686801" y="4672582"/>
              <a:ext cx="274318" cy="288040"/>
              <a:chOff x="438774" y="251370"/>
              <a:chExt cx="274318" cy="288040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720000" y="1570575"/>
            <a:ext cx="4047000" cy="2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-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>
            <a:spLocks noGrp="1"/>
          </p:cNvSpPr>
          <p:nvPr>
            <p:ph type="pic" idx="2"/>
          </p:nvPr>
        </p:nvSpPr>
        <p:spPr>
          <a:xfrm>
            <a:off x="5175" y="-517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720000" y="3999000"/>
            <a:ext cx="7704000" cy="60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Slab"/>
              <a:buNone/>
              <a:defRPr sz="40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4" name="Google Shape;594;p20"/>
          <p:cNvGrpSpPr/>
          <p:nvPr/>
        </p:nvGrpSpPr>
        <p:grpSpPr>
          <a:xfrm>
            <a:off x="182881" y="182878"/>
            <a:ext cx="8778238" cy="4777744"/>
            <a:chOff x="182881" y="182878"/>
            <a:chExt cx="8778238" cy="4777744"/>
          </a:xfrm>
        </p:grpSpPr>
        <p:grpSp>
          <p:nvGrpSpPr>
            <p:cNvPr id="595" name="Google Shape;595;p20"/>
            <p:cNvGrpSpPr/>
            <p:nvPr/>
          </p:nvGrpSpPr>
          <p:grpSpPr>
            <a:xfrm>
              <a:off x="182881" y="182878"/>
              <a:ext cx="274318" cy="288040"/>
              <a:chOff x="438774" y="251370"/>
              <a:chExt cx="274318" cy="288040"/>
            </a:xfrm>
          </p:grpSpPr>
          <p:sp>
            <p:nvSpPr>
              <p:cNvPr id="596" name="Google Shape;596;p20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0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0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1" name="Google Shape;601;p20"/>
            <p:cNvGrpSpPr/>
            <p:nvPr/>
          </p:nvGrpSpPr>
          <p:grpSpPr>
            <a:xfrm>
              <a:off x="8686801" y="182878"/>
              <a:ext cx="274318" cy="288040"/>
              <a:chOff x="438774" y="251370"/>
              <a:chExt cx="274318" cy="288040"/>
            </a:xfrm>
          </p:grpSpPr>
          <p:sp>
            <p:nvSpPr>
              <p:cNvPr id="602" name="Google Shape;602;p20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0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0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0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0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20"/>
            <p:cNvGrpSpPr/>
            <p:nvPr/>
          </p:nvGrpSpPr>
          <p:grpSpPr>
            <a:xfrm>
              <a:off x="182881" y="4672582"/>
              <a:ext cx="274318" cy="288040"/>
              <a:chOff x="438774" y="251370"/>
              <a:chExt cx="274318" cy="288040"/>
            </a:xfrm>
          </p:grpSpPr>
          <p:sp>
            <p:nvSpPr>
              <p:cNvPr id="608" name="Google Shape;608;p20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0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0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3" name="Google Shape;613;p20"/>
            <p:cNvGrpSpPr/>
            <p:nvPr/>
          </p:nvGrpSpPr>
          <p:grpSpPr>
            <a:xfrm>
              <a:off x="8686801" y="4672582"/>
              <a:ext cx="274318" cy="288040"/>
              <a:chOff x="438774" y="251370"/>
              <a:chExt cx="274318" cy="288040"/>
            </a:xfrm>
          </p:grpSpPr>
          <p:sp>
            <p:nvSpPr>
              <p:cNvPr id="614" name="Google Shape;614;p20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bg>
      <p:bgPr>
        <a:solidFill>
          <a:schemeClr val="dk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1"/>
          <p:cNvSpPr/>
          <p:nvPr/>
        </p:nvSpPr>
        <p:spPr>
          <a:xfrm>
            <a:off x="320250" y="273900"/>
            <a:ext cx="8503500" cy="4595700"/>
          </a:xfrm>
          <a:prstGeom prst="roundRect">
            <a:avLst>
              <a:gd name="adj" fmla="val 7536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21"/>
          <p:cNvGrpSpPr/>
          <p:nvPr/>
        </p:nvGrpSpPr>
        <p:grpSpPr>
          <a:xfrm>
            <a:off x="687521" y="457546"/>
            <a:ext cx="7768741" cy="4228303"/>
            <a:chOff x="182881" y="182878"/>
            <a:chExt cx="8778238" cy="4777744"/>
          </a:xfrm>
        </p:grpSpPr>
        <p:grpSp>
          <p:nvGrpSpPr>
            <p:cNvPr id="622" name="Google Shape;622;p21"/>
            <p:cNvGrpSpPr/>
            <p:nvPr/>
          </p:nvGrpSpPr>
          <p:grpSpPr>
            <a:xfrm>
              <a:off x="182881" y="182878"/>
              <a:ext cx="274318" cy="288040"/>
              <a:chOff x="438774" y="251370"/>
              <a:chExt cx="274318" cy="288040"/>
            </a:xfrm>
          </p:grpSpPr>
          <p:sp>
            <p:nvSpPr>
              <p:cNvPr id="623" name="Google Shape;623;p21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21"/>
            <p:cNvGrpSpPr/>
            <p:nvPr/>
          </p:nvGrpSpPr>
          <p:grpSpPr>
            <a:xfrm>
              <a:off x="8686801" y="182878"/>
              <a:ext cx="274318" cy="288040"/>
              <a:chOff x="438774" y="251370"/>
              <a:chExt cx="274318" cy="288040"/>
            </a:xfrm>
          </p:grpSpPr>
          <p:sp>
            <p:nvSpPr>
              <p:cNvPr id="629" name="Google Shape;629;p21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1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1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1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" name="Google Shape;634;p21"/>
            <p:cNvGrpSpPr/>
            <p:nvPr/>
          </p:nvGrpSpPr>
          <p:grpSpPr>
            <a:xfrm>
              <a:off x="182881" y="4672582"/>
              <a:ext cx="274318" cy="288040"/>
              <a:chOff x="438774" y="251370"/>
              <a:chExt cx="274318" cy="288040"/>
            </a:xfrm>
          </p:grpSpPr>
          <p:sp>
            <p:nvSpPr>
              <p:cNvPr id="635" name="Google Shape;635;p21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1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1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1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1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" name="Google Shape;640;p21"/>
            <p:cNvGrpSpPr/>
            <p:nvPr/>
          </p:nvGrpSpPr>
          <p:grpSpPr>
            <a:xfrm>
              <a:off x="8686801" y="4672582"/>
              <a:ext cx="274318" cy="288040"/>
              <a:chOff x="438774" y="251370"/>
              <a:chExt cx="274318" cy="288040"/>
            </a:xfrm>
          </p:grpSpPr>
          <p:sp>
            <p:nvSpPr>
              <p:cNvPr id="641" name="Google Shape;641;p21"/>
              <p:cNvSpPr/>
              <p:nvPr/>
            </p:nvSpPr>
            <p:spPr>
              <a:xfrm>
                <a:off x="438774" y="251370"/>
                <a:ext cx="274318" cy="288040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975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975"/>
                      <a:pt x="2773" y="5975"/>
                    </a:cubicBezTo>
                    <a:cubicBezTo>
                      <a:pt x="4312" y="5975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1"/>
              <p:cNvSpPr/>
              <p:nvPr/>
            </p:nvSpPr>
            <p:spPr>
              <a:xfrm>
                <a:off x="438774" y="251370"/>
                <a:ext cx="274318" cy="267696"/>
              </a:xfrm>
              <a:custGeom>
                <a:avLst/>
                <a:gdLst/>
                <a:ahLst/>
                <a:cxnLst/>
                <a:rect l="l" t="t" r="r" b="b"/>
                <a:pathLst>
                  <a:path w="5553" h="5553" extrusionOk="0">
                    <a:moveTo>
                      <a:pt x="2773" y="1"/>
                    </a:moveTo>
                    <a:cubicBezTo>
                      <a:pt x="1242" y="1"/>
                      <a:pt x="1" y="1250"/>
                      <a:pt x="1" y="2781"/>
                    </a:cubicBezTo>
                    <a:cubicBezTo>
                      <a:pt x="1" y="4312"/>
                      <a:pt x="1242" y="5553"/>
                      <a:pt x="2773" y="5553"/>
                    </a:cubicBezTo>
                    <a:cubicBezTo>
                      <a:pt x="4312" y="5553"/>
                      <a:pt x="5553" y="4312"/>
                      <a:pt x="5553" y="2781"/>
                    </a:cubicBezTo>
                    <a:cubicBezTo>
                      <a:pt x="5553" y="1250"/>
                      <a:pt x="4312" y="1"/>
                      <a:pt x="2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476367" y="385387"/>
                <a:ext cx="198736" cy="110154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285" extrusionOk="0">
                    <a:moveTo>
                      <a:pt x="1" y="1"/>
                    </a:moveTo>
                    <a:cubicBezTo>
                      <a:pt x="1" y="1110"/>
                      <a:pt x="903" y="2285"/>
                      <a:pt x="2012" y="2285"/>
                    </a:cubicBezTo>
                    <a:cubicBezTo>
                      <a:pt x="3112" y="2285"/>
                      <a:pt x="4006" y="1134"/>
                      <a:pt x="4022" y="34"/>
                    </a:cubicBezTo>
                    <a:lnTo>
                      <a:pt x="4022" y="34"/>
                    </a:lnTo>
                    <a:cubicBezTo>
                      <a:pt x="3741" y="754"/>
                      <a:pt x="3087" y="1316"/>
                      <a:pt x="2061" y="1316"/>
                    </a:cubicBezTo>
                    <a:cubicBezTo>
                      <a:pt x="1019" y="1316"/>
                      <a:pt x="349" y="73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1"/>
              <p:cNvSpPr/>
              <p:nvPr/>
            </p:nvSpPr>
            <p:spPr>
              <a:xfrm>
                <a:off x="476367" y="288490"/>
                <a:ext cx="199131" cy="193891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022" extrusionOk="0">
                    <a:moveTo>
                      <a:pt x="2012" y="0"/>
                    </a:moveTo>
                    <a:cubicBezTo>
                      <a:pt x="903" y="0"/>
                      <a:pt x="1" y="894"/>
                      <a:pt x="1" y="2011"/>
                    </a:cubicBezTo>
                    <a:cubicBezTo>
                      <a:pt x="1" y="3120"/>
                      <a:pt x="903" y="4021"/>
                      <a:pt x="2012" y="4021"/>
                    </a:cubicBezTo>
                    <a:cubicBezTo>
                      <a:pt x="3129" y="4021"/>
                      <a:pt x="4031" y="3120"/>
                      <a:pt x="4031" y="2011"/>
                    </a:cubicBezTo>
                    <a:cubicBezTo>
                      <a:pt x="4031" y="894"/>
                      <a:pt x="3129" y="0"/>
                      <a:pt x="2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476367" y="317173"/>
                <a:ext cx="199131" cy="165207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3427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24" y="365"/>
                      <a:pt x="1" y="861"/>
                      <a:pt x="1" y="1416"/>
                    </a:cubicBezTo>
                    <a:cubicBezTo>
                      <a:pt x="1" y="2525"/>
                      <a:pt x="903" y="3426"/>
                      <a:pt x="2012" y="3426"/>
                    </a:cubicBezTo>
                    <a:cubicBezTo>
                      <a:pt x="3129" y="3426"/>
                      <a:pt x="4031" y="2525"/>
                      <a:pt x="4031" y="1416"/>
                    </a:cubicBezTo>
                    <a:cubicBezTo>
                      <a:pt x="4031" y="861"/>
                      <a:pt x="3807" y="365"/>
                      <a:pt x="3443" y="1"/>
                    </a:cubicBezTo>
                    <a:lnTo>
                      <a:pt x="3443" y="1"/>
                    </a:lnTo>
                    <a:cubicBezTo>
                      <a:pt x="3625" y="274"/>
                      <a:pt x="3733" y="597"/>
                      <a:pt x="3733" y="944"/>
                    </a:cubicBezTo>
                    <a:cubicBezTo>
                      <a:pt x="3733" y="1887"/>
                      <a:pt x="2963" y="2657"/>
                      <a:pt x="2012" y="2657"/>
                    </a:cubicBezTo>
                    <a:cubicBezTo>
                      <a:pt x="1068" y="2657"/>
                      <a:pt x="299" y="1887"/>
                      <a:pt x="299" y="944"/>
                    </a:cubicBezTo>
                    <a:cubicBezTo>
                      <a:pt x="299" y="597"/>
                      <a:pt x="406" y="274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328525"/>
            <a:ext cx="7717800" cy="3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1" name="Google Shape;2021;p29"/>
          <p:cNvCxnSpPr>
            <a:cxnSpLocks/>
          </p:cNvCxnSpPr>
          <p:nvPr/>
        </p:nvCxnSpPr>
        <p:spPr>
          <a:xfrm flipV="1">
            <a:off x="3297064" y="1455369"/>
            <a:ext cx="5157727" cy="8364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22" name="Google Shape;2022;p29"/>
          <p:cNvGrpSpPr/>
          <p:nvPr/>
        </p:nvGrpSpPr>
        <p:grpSpPr>
          <a:xfrm>
            <a:off x="838240" y="539401"/>
            <a:ext cx="2202930" cy="4064698"/>
            <a:chOff x="838240" y="539401"/>
            <a:chExt cx="2202930" cy="4064698"/>
          </a:xfrm>
        </p:grpSpPr>
        <p:sp>
          <p:nvSpPr>
            <p:cNvPr id="2023" name="Google Shape;2023;p29"/>
            <p:cNvSpPr/>
            <p:nvPr/>
          </p:nvSpPr>
          <p:spPr>
            <a:xfrm flipH="1">
              <a:off x="1514647" y="3207270"/>
              <a:ext cx="1371213" cy="1163044"/>
            </a:xfrm>
            <a:custGeom>
              <a:avLst/>
              <a:gdLst/>
              <a:ahLst/>
              <a:cxnLst/>
              <a:rect l="l" t="t" r="r" b="b"/>
              <a:pathLst>
                <a:path w="16360" h="13890" extrusionOk="0">
                  <a:moveTo>
                    <a:pt x="8306" y="0"/>
                  </a:moveTo>
                  <a:cubicBezTo>
                    <a:pt x="7134" y="0"/>
                    <a:pt x="5967" y="352"/>
                    <a:pt x="5346" y="1218"/>
                  </a:cubicBezTo>
                  <a:cubicBezTo>
                    <a:pt x="5249" y="1212"/>
                    <a:pt x="5151" y="1209"/>
                    <a:pt x="5054" y="1209"/>
                  </a:cubicBezTo>
                  <a:cubicBezTo>
                    <a:pt x="3646" y="1209"/>
                    <a:pt x="2266" y="1878"/>
                    <a:pt x="1523" y="3155"/>
                  </a:cubicBezTo>
                  <a:cubicBezTo>
                    <a:pt x="1159" y="3775"/>
                    <a:pt x="1027" y="4569"/>
                    <a:pt x="1333" y="5240"/>
                  </a:cubicBezTo>
                  <a:cubicBezTo>
                    <a:pt x="1416" y="5422"/>
                    <a:pt x="1532" y="5587"/>
                    <a:pt x="1656" y="5728"/>
                  </a:cubicBezTo>
                  <a:cubicBezTo>
                    <a:pt x="994" y="6100"/>
                    <a:pt x="572" y="6795"/>
                    <a:pt x="382" y="7532"/>
                  </a:cubicBezTo>
                  <a:cubicBezTo>
                    <a:pt x="1" y="8955"/>
                    <a:pt x="588" y="10610"/>
                    <a:pt x="1945" y="10990"/>
                  </a:cubicBezTo>
                  <a:cubicBezTo>
                    <a:pt x="1796" y="11139"/>
                    <a:pt x="1689" y="11313"/>
                    <a:pt x="1623" y="11520"/>
                  </a:cubicBezTo>
                  <a:cubicBezTo>
                    <a:pt x="1449" y="12074"/>
                    <a:pt x="1788" y="12645"/>
                    <a:pt x="2152" y="13026"/>
                  </a:cubicBezTo>
                  <a:cubicBezTo>
                    <a:pt x="2670" y="13575"/>
                    <a:pt x="3404" y="13889"/>
                    <a:pt x="4121" y="13889"/>
                  </a:cubicBezTo>
                  <a:cubicBezTo>
                    <a:pt x="4744" y="13889"/>
                    <a:pt x="5355" y="13652"/>
                    <a:pt x="5801" y="13125"/>
                  </a:cubicBezTo>
                  <a:cubicBezTo>
                    <a:pt x="5843" y="13075"/>
                    <a:pt x="5876" y="13001"/>
                    <a:pt x="5859" y="12926"/>
                  </a:cubicBezTo>
                  <a:lnTo>
                    <a:pt x="5859" y="12926"/>
                  </a:lnTo>
                  <a:cubicBezTo>
                    <a:pt x="6242" y="13084"/>
                    <a:pt x="6679" y="13159"/>
                    <a:pt x="7118" y="13159"/>
                  </a:cubicBezTo>
                  <a:cubicBezTo>
                    <a:pt x="7439" y="13159"/>
                    <a:pt x="7760" y="13119"/>
                    <a:pt x="8060" y="13042"/>
                  </a:cubicBezTo>
                  <a:cubicBezTo>
                    <a:pt x="8871" y="12835"/>
                    <a:pt x="9640" y="12355"/>
                    <a:pt x="10054" y="11611"/>
                  </a:cubicBezTo>
                  <a:cubicBezTo>
                    <a:pt x="10286" y="11205"/>
                    <a:pt x="10352" y="10767"/>
                    <a:pt x="10311" y="10328"/>
                  </a:cubicBezTo>
                  <a:lnTo>
                    <a:pt x="10311" y="10328"/>
                  </a:lnTo>
                  <a:cubicBezTo>
                    <a:pt x="10410" y="10461"/>
                    <a:pt x="10484" y="10519"/>
                    <a:pt x="10683" y="10560"/>
                  </a:cubicBezTo>
                  <a:cubicBezTo>
                    <a:pt x="10908" y="10613"/>
                    <a:pt x="11142" y="10637"/>
                    <a:pt x="11375" y="10637"/>
                  </a:cubicBezTo>
                  <a:cubicBezTo>
                    <a:pt x="11467" y="10637"/>
                    <a:pt x="11559" y="10633"/>
                    <a:pt x="11651" y="10626"/>
                  </a:cubicBezTo>
                  <a:cubicBezTo>
                    <a:pt x="12809" y="10535"/>
                    <a:pt x="13744" y="9757"/>
                    <a:pt x="14299" y="8773"/>
                  </a:cubicBezTo>
                  <a:cubicBezTo>
                    <a:pt x="14580" y="8293"/>
                    <a:pt x="14770" y="7697"/>
                    <a:pt x="14845" y="7093"/>
                  </a:cubicBezTo>
                  <a:cubicBezTo>
                    <a:pt x="15250" y="7010"/>
                    <a:pt x="15598" y="6770"/>
                    <a:pt x="15829" y="6431"/>
                  </a:cubicBezTo>
                  <a:cubicBezTo>
                    <a:pt x="16359" y="5662"/>
                    <a:pt x="16111" y="4553"/>
                    <a:pt x="15722" y="3783"/>
                  </a:cubicBezTo>
                  <a:cubicBezTo>
                    <a:pt x="15250" y="2840"/>
                    <a:pt x="14348" y="2145"/>
                    <a:pt x="13281" y="2062"/>
                  </a:cubicBezTo>
                  <a:cubicBezTo>
                    <a:pt x="13227" y="2059"/>
                    <a:pt x="13173" y="2057"/>
                    <a:pt x="13119" y="2057"/>
                  </a:cubicBezTo>
                  <a:cubicBezTo>
                    <a:pt x="12785" y="2057"/>
                    <a:pt x="12453" y="2122"/>
                    <a:pt x="12139" y="2236"/>
                  </a:cubicBezTo>
                  <a:cubicBezTo>
                    <a:pt x="12172" y="2029"/>
                    <a:pt x="12147" y="1822"/>
                    <a:pt x="12065" y="1632"/>
                  </a:cubicBezTo>
                  <a:cubicBezTo>
                    <a:pt x="11709" y="813"/>
                    <a:pt x="10642" y="416"/>
                    <a:pt x="9847" y="201"/>
                  </a:cubicBezTo>
                  <a:cubicBezTo>
                    <a:pt x="9366" y="72"/>
                    <a:pt x="8835" y="0"/>
                    <a:pt x="8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 flipH="1">
              <a:off x="2599046" y="3426900"/>
              <a:ext cx="123124" cy="214355"/>
            </a:xfrm>
            <a:custGeom>
              <a:avLst/>
              <a:gdLst/>
              <a:ahLst/>
              <a:cxnLst/>
              <a:rect l="l" t="t" r="r" b="b"/>
              <a:pathLst>
                <a:path w="1469" h="2560" extrusionOk="0">
                  <a:moveTo>
                    <a:pt x="1120" y="1"/>
                  </a:moveTo>
                  <a:cubicBezTo>
                    <a:pt x="1072" y="1"/>
                    <a:pt x="1023" y="16"/>
                    <a:pt x="977" y="52"/>
                  </a:cubicBezTo>
                  <a:cubicBezTo>
                    <a:pt x="282" y="589"/>
                    <a:pt x="1" y="1657"/>
                    <a:pt x="406" y="2451"/>
                  </a:cubicBezTo>
                  <a:cubicBezTo>
                    <a:pt x="447" y="2528"/>
                    <a:pt x="511" y="2559"/>
                    <a:pt x="577" y="2559"/>
                  </a:cubicBezTo>
                  <a:cubicBezTo>
                    <a:pt x="724" y="2559"/>
                    <a:pt x="878" y="2399"/>
                    <a:pt x="787" y="2228"/>
                  </a:cubicBezTo>
                  <a:cubicBezTo>
                    <a:pt x="472" y="1599"/>
                    <a:pt x="762" y="780"/>
                    <a:pt x="1291" y="366"/>
                  </a:cubicBezTo>
                  <a:cubicBezTo>
                    <a:pt x="1469" y="228"/>
                    <a:pt x="1307" y="1"/>
                    <a:pt x="1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 flipH="1">
              <a:off x="2704569" y="3775227"/>
              <a:ext cx="131338" cy="259571"/>
            </a:xfrm>
            <a:custGeom>
              <a:avLst/>
              <a:gdLst/>
              <a:ahLst/>
              <a:cxnLst/>
              <a:rect l="l" t="t" r="r" b="b"/>
              <a:pathLst>
                <a:path w="1567" h="3100" extrusionOk="0">
                  <a:moveTo>
                    <a:pt x="793" y="0"/>
                  </a:moveTo>
                  <a:cubicBezTo>
                    <a:pt x="725" y="0"/>
                    <a:pt x="658" y="30"/>
                    <a:pt x="613" y="103"/>
                  </a:cubicBezTo>
                  <a:cubicBezTo>
                    <a:pt x="1" y="1071"/>
                    <a:pt x="92" y="2445"/>
                    <a:pt x="1134" y="3065"/>
                  </a:cubicBezTo>
                  <a:cubicBezTo>
                    <a:pt x="1174" y="3089"/>
                    <a:pt x="1212" y="3099"/>
                    <a:pt x="1249" y="3099"/>
                  </a:cubicBezTo>
                  <a:cubicBezTo>
                    <a:pt x="1441" y="3099"/>
                    <a:pt x="1566" y="2810"/>
                    <a:pt x="1358" y="2685"/>
                  </a:cubicBezTo>
                  <a:cubicBezTo>
                    <a:pt x="522" y="2188"/>
                    <a:pt x="522" y="1088"/>
                    <a:pt x="994" y="327"/>
                  </a:cubicBezTo>
                  <a:cubicBezTo>
                    <a:pt x="1103" y="159"/>
                    <a:pt x="948" y="0"/>
                    <a:pt x="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9"/>
            <p:cNvSpPr/>
            <p:nvPr/>
          </p:nvSpPr>
          <p:spPr>
            <a:xfrm flipH="1">
              <a:off x="2608433" y="3700622"/>
              <a:ext cx="73506" cy="154738"/>
            </a:xfrm>
            <a:custGeom>
              <a:avLst/>
              <a:gdLst/>
              <a:ahLst/>
              <a:cxnLst/>
              <a:rect l="l" t="t" r="r" b="b"/>
              <a:pathLst>
                <a:path w="877" h="1848" extrusionOk="0">
                  <a:moveTo>
                    <a:pt x="549" y="1"/>
                  </a:moveTo>
                  <a:cubicBezTo>
                    <a:pt x="482" y="1"/>
                    <a:pt x="416" y="32"/>
                    <a:pt x="373" y="109"/>
                  </a:cubicBezTo>
                  <a:cubicBezTo>
                    <a:pt x="75" y="638"/>
                    <a:pt x="1" y="1242"/>
                    <a:pt x="373" y="1755"/>
                  </a:cubicBezTo>
                  <a:cubicBezTo>
                    <a:pt x="421" y="1821"/>
                    <a:pt x="489" y="1848"/>
                    <a:pt x="556" y="1848"/>
                  </a:cubicBezTo>
                  <a:cubicBezTo>
                    <a:pt x="718" y="1848"/>
                    <a:pt x="876" y="1690"/>
                    <a:pt x="753" y="1532"/>
                  </a:cubicBezTo>
                  <a:cubicBezTo>
                    <a:pt x="472" y="1143"/>
                    <a:pt x="522" y="738"/>
                    <a:pt x="753" y="332"/>
                  </a:cubicBezTo>
                  <a:cubicBezTo>
                    <a:pt x="851" y="161"/>
                    <a:pt x="699" y="1"/>
                    <a:pt x="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 flipH="1">
              <a:off x="1739355" y="3698863"/>
              <a:ext cx="828847" cy="554477"/>
            </a:xfrm>
            <a:custGeom>
              <a:avLst/>
              <a:gdLst/>
              <a:ahLst/>
              <a:cxnLst/>
              <a:rect l="l" t="t" r="r" b="b"/>
              <a:pathLst>
                <a:path w="9889" h="6622" extrusionOk="0">
                  <a:moveTo>
                    <a:pt x="8026" y="0"/>
                  </a:moveTo>
                  <a:cubicBezTo>
                    <a:pt x="7430" y="0"/>
                    <a:pt x="6807" y="115"/>
                    <a:pt x="6372" y="213"/>
                  </a:cubicBezTo>
                  <a:cubicBezTo>
                    <a:pt x="4659" y="601"/>
                    <a:pt x="3045" y="1652"/>
                    <a:pt x="1771" y="2703"/>
                  </a:cubicBezTo>
                  <a:cubicBezTo>
                    <a:pt x="935" y="3390"/>
                    <a:pt x="1" y="4383"/>
                    <a:pt x="216" y="5525"/>
                  </a:cubicBezTo>
                  <a:cubicBezTo>
                    <a:pt x="385" y="6378"/>
                    <a:pt x="1230" y="6622"/>
                    <a:pt x="2058" y="6622"/>
                  </a:cubicBezTo>
                  <a:cubicBezTo>
                    <a:pt x="2441" y="6622"/>
                    <a:pt x="2821" y="6569"/>
                    <a:pt x="3128" y="6501"/>
                  </a:cubicBezTo>
                  <a:cubicBezTo>
                    <a:pt x="4568" y="6187"/>
                    <a:pt x="6049" y="5400"/>
                    <a:pt x="7398" y="4490"/>
                  </a:cubicBezTo>
                  <a:cubicBezTo>
                    <a:pt x="7886" y="4159"/>
                    <a:pt x="8407" y="3795"/>
                    <a:pt x="8813" y="3332"/>
                  </a:cubicBezTo>
                  <a:cubicBezTo>
                    <a:pt x="9317" y="2769"/>
                    <a:pt x="9888" y="1876"/>
                    <a:pt x="9797" y="1123"/>
                  </a:cubicBezTo>
                  <a:cubicBezTo>
                    <a:pt x="9699" y="241"/>
                    <a:pt x="8891" y="0"/>
                    <a:pt x="8026" y="0"/>
                  </a:cubicBezTo>
                  <a:close/>
                </a:path>
              </a:pathLst>
            </a:custGeom>
            <a:solidFill>
              <a:srgbClr val="72363D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 flipH="1">
              <a:off x="1799702" y="3783266"/>
              <a:ext cx="711673" cy="588974"/>
            </a:xfrm>
            <a:custGeom>
              <a:avLst/>
              <a:gdLst/>
              <a:ahLst/>
              <a:cxnLst/>
              <a:rect l="l" t="t" r="r" b="b"/>
              <a:pathLst>
                <a:path w="8491" h="7034" extrusionOk="0">
                  <a:moveTo>
                    <a:pt x="6983" y="0"/>
                  </a:moveTo>
                  <a:cubicBezTo>
                    <a:pt x="6819" y="0"/>
                    <a:pt x="6670" y="12"/>
                    <a:pt x="6571" y="24"/>
                  </a:cubicBezTo>
                  <a:cubicBezTo>
                    <a:pt x="6331" y="57"/>
                    <a:pt x="6016" y="123"/>
                    <a:pt x="5752" y="255"/>
                  </a:cubicBezTo>
                  <a:cubicBezTo>
                    <a:pt x="5760" y="1190"/>
                    <a:pt x="5834" y="2109"/>
                    <a:pt x="6008" y="3019"/>
                  </a:cubicBezTo>
                  <a:cubicBezTo>
                    <a:pt x="6000" y="3019"/>
                    <a:pt x="5983" y="3011"/>
                    <a:pt x="5983" y="3002"/>
                  </a:cubicBezTo>
                  <a:cubicBezTo>
                    <a:pt x="5834" y="2920"/>
                    <a:pt x="5702" y="2804"/>
                    <a:pt x="5570" y="2696"/>
                  </a:cubicBezTo>
                  <a:cubicBezTo>
                    <a:pt x="5338" y="2481"/>
                    <a:pt x="5123" y="2241"/>
                    <a:pt x="4916" y="2001"/>
                  </a:cubicBezTo>
                  <a:cubicBezTo>
                    <a:pt x="4726" y="1770"/>
                    <a:pt x="4535" y="1530"/>
                    <a:pt x="4353" y="1290"/>
                  </a:cubicBezTo>
                  <a:cubicBezTo>
                    <a:pt x="4262" y="1182"/>
                    <a:pt x="4138" y="1058"/>
                    <a:pt x="4072" y="934"/>
                  </a:cubicBezTo>
                  <a:cubicBezTo>
                    <a:pt x="3484" y="959"/>
                    <a:pt x="2905" y="1108"/>
                    <a:pt x="2632" y="1604"/>
                  </a:cubicBezTo>
                  <a:cubicBezTo>
                    <a:pt x="3038" y="2200"/>
                    <a:pt x="3518" y="2754"/>
                    <a:pt x="4055" y="3234"/>
                  </a:cubicBezTo>
                  <a:cubicBezTo>
                    <a:pt x="3617" y="3102"/>
                    <a:pt x="3178" y="2945"/>
                    <a:pt x="2748" y="2779"/>
                  </a:cubicBezTo>
                  <a:cubicBezTo>
                    <a:pt x="2318" y="2622"/>
                    <a:pt x="1896" y="2448"/>
                    <a:pt x="1474" y="2274"/>
                  </a:cubicBezTo>
                  <a:cubicBezTo>
                    <a:pt x="1292" y="2192"/>
                    <a:pt x="1052" y="2059"/>
                    <a:pt x="828" y="1968"/>
                  </a:cubicBezTo>
                  <a:cubicBezTo>
                    <a:pt x="630" y="2101"/>
                    <a:pt x="456" y="2225"/>
                    <a:pt x="431" y="2258"/>
                  </a:cubicBezTo>
                  <a:cubicBezTo>
                    <a:pt x="191" y="2514"/>
                    <a:pt x="51" y="2895"/>
                    <a:pt x="1" y="3275"/>
                  </a:cubicBezTo>
                  <a:lnTo>
                    <a:pt x="9" y="3275"/>
                  </a:lnTo>
                  <a:cubicBezTo>
                    <a:pt x="42" y="3292"/>
                    <a:pt x="67" y="3300"/>
                    <a:pt x="100" y="3309"/>
                  </a:cubicBezTo>
                  <a:cubicBezTo>
                    <a:pt x="1192" y="3805"/>
                    <a:pt x="2392" y="4053"/>
                    <a:pt x="3526" y="4450"/>
                  </a:cubicBezTo>
                  <a:cubicBezTo>
                    <a:pt x="4742" y="4881"/>
                    <a:pt x="5983" y="5551"/>
                    <a:pt x="6347" y="6883"/>
                  </a:cubicBezTo>
                  <a:cubicBezTo>
                    <a:pt x="6364" y="6941"/>
                    <a:pt x="6422" y="7007"/>
                    <a:pt x="6480" y="7015"/>
                  </a:cubicBezTo>
                  <a:cubicBezTo>
                    <a:pt x="6568" y="7027"/>
                    <a:pt x="6657" y="7033"/>
                    <a:pt x="6744" y="7033"/>
                  </a:cubicBezTo>
                  <a:cubicBezTo>
                    <a:pt x="7261" y="7033"/>
                    <a:pt x="7750" y="6828"/>
                    <a:pt x="8118" y="6453"/>
                  </a:cubicBezTo>
                  <a:cubicBezTo>
                    <a:pt x="8317" y="6246"/>
                    <a:pt x="8490" y="5923"/>
                    <a:pt x="8490" y="5625"/>
                  </a:cubicBezTo>
                  <a:cubicBezTo>
                    <a:pt x="8490" y="5369"/>
                    <a:pt x="8184" y="5170"/>
                    <a:pt x="8060" y="4947"/>
                  </a:cubicBezTo>
                  <a:cubicBezTo>
                    <a:pt x="7688" y="4293"/>
                    <a:pt x="7572" y="3491"/>
                    <a:pt x="7448" y="2762"/>
                  </a:cubicBezTo>
                  <a:cubicBezTo>
                    <a:pt x="7291" y="1852"/>
                    <a:pt x="7133" y="950"/>
                    <a:pt x="7191" y="32"/>
                  </a:cubicBezTo>
                  <a:cubicBezTo>
                    <a:pt x="7191" y="24"/>
                    <a:pt x="7191" y="15"/>
                    <a:pt x="7191" y="7"/>
                  </a:cubicBezTo>
                  <a:cubicBezTo>
                    <a:pt x="7121" y="2"/>
                    <a:pt x="7051" y="0"/>
                    <a:pt x="6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 flipH="1">
              <a:off x="1731728" y="3621495"/>
              <a:ext cx="957670" cy="500720"/>
            </a:xfrm>
            <a:custGeom>
              <a:avLst/>
              <a:gdLst/>
              <a:ahLst/>
              <a:cxnLst/>
              <a:rect l="l" t="t" r="r" b="b"/>
              <a:pathLst>
                <a:path w="11426" h="5980" extrusionOk="0">
                  <a:moveTo>
                    <a:pt x="10551" y="1"/>
                  </a:moveTo>
                  <a:cubicBezTo>
                    <a:pt x="10432" y="1"/>
                    <a:pt x="10321" y="126"/>
                    <a:pt x="10333" y="260"/>
                  </a:cubicBezTo>
                  <a:lnTo>
                    <a:pt x="8107" y="566"/>
                  </a:lnTo>
                  <a:cubicBezTo>
                    <a:pt x="8058" y="400"/>
                    <a:pt x="7975" y="243"/>
                    <a:pt x="7859" y="119"/>
                  </a:cubicBezTo>
                  <a:cubicBezTo>
                    <a:pt x="7814" y="72"/>
                    <a:pt x="7763" y="52"/>
                    <a:pt x="7713" y="52"/>
                  </a:cubicBezTo>
                  <a:cubicBezTo>
                    <a:pt x="7578" y="52"/>
                    <a:pt x="7453" y="197"/>
                    <a:pt x="7495" y="342"/>
                  </a:cubicBezTo>
                  <a:lnTo>
                    <a:pt x="5162" y="1021"/>
                  </a:lnTo>
                  <a:cubicBezTo>
                    <a:pt x="5120" y="918"/>
                    <a:pt x="5018" y="866"/>
                    <a:pt x="4923" y="866"/>
                  </a:cubicBezTo>
                  <a:cubicBezTo>
                    <a:pt x="4813" y="866"/>
                    <a:pt x="4714" y="936"/>
                    <a:pt x="4731" y="1079"/>
                  </a:cubicBezTo>
                  <a:cubicBezTo>
                    <a:pt x="4773" y="1377"/>
                    <a:pt x="4922" y="1641"/>
                    <a:pt x="5137" y="1865"/>
                  </a:cubicBezTo>
                  <a:lnTo>
                    <a:pt x="3383" y="2833"/>
                  </a:lnTo>
                  <a:cubicBezTo>
                    <a:pt x="3366" y="2816"/>
                    <a:pt x="3350" y="2800"/>
                    <a:pt x="3333" y="2783"/>
                  </a:cubicBezTo>
                  <a:cubicBezTo>
                    <a:pt x="3290" y="2732"/>
                    <a:pt x="3240" y="2711"/>
                    <a:pt x="3190" y="2711"/>
                  </a:cubicBezTo>
                  <a:cubicBezTo>
                    <a:pt x="3031" y="2711"/>
                    <a:pt x="2882" y="2933"/>
                    <a:pt x="3027" y="3098"/>
                  </a:cubicBezTo>
                  <a:cubicBezTo>
                    <a:pt x="3068" y="3155"/>
                    <a:pt x="3126" y="3213"/>
                    <a:pt x="3176" y="3263"/>
                  </a:cubicBezTo>
                  <a:lnTo>
                    <a:pt x="495" y="4736"/>
                  </a:lnTo>
                  <a:cubicBezTo>
                    <a:pt x="478" y="4719"/>
                    <a:pt x="470" y="4703"/>
                    <a:pt x="454" y="4686"/>
                  </a:cubicBezTo>
                  <a:cubicBezTo>
                    <a:pt x="411" y="4635"/>
                    <a:pt x="360" y="4614"/>
                    <a:pt x="311" y="4614"/>
                  </a:cubicBezTo>
                  <a:cubicBezTo>
                    <a:pt x="151" y="4614"/>
                    <a:pt x="0" y="4836"/>
                    <a:pt x="139" y="5001"/>
                  </a:cubicBezTo>
                  <a:cubicBezTo>
                    <a:pt x="628" y="5575"/>
                    <a:pt x="1392" y="5979"/>
                    <a:pt x="2135" y="5979"/>
                  </a:cubicBezTo>
                  <a:cubicBezTo>
                    <a:pt x="2537" y="5979"/>
                    <a:pt x="2932" y="5861"/>
                    <a:pt x="3275" y="5588"/>
                  </a:cubicBezTo>
                  <a:cubicBezTo>
                    <a:pt x="3788" y="5191"/>
                    <a:pt x="4045" y="4471"/>
                    <a:pt x="3962" y="3817"/>
                  </a:cubicBezTo>
                  <a:lnTo>
                    <a:pt x="3962" y="3817"/>
                  </a:lnTo>
                  <a:cubicBezTo>
                    <a:pt x="4299" y="3978"/>
                    <a:pt x="4663" y="4072"/>
                    <a:pt x="5023" y="4072"/>
                  </a:cubicBezTo>
                  <a:cubicBezTo>
                    <a:pt x="5423" y="4072"/>
                    <a:pt x="5818" y="3955"/>
                    <a:pt x="6163" y="3685"/>
                  </a:cubicBezTo>
                  <a:cubicBezTo>
                    <a:pt x="6502" y="3412"/>
                    <a:pt x="6725" y="2998"/>
                    <a:pt x="6816" y="2560"/>
                  </a:cubicBezTo>
                  <a:cubicBezTo>
                    <a:pt x="6907" y="2560"/>
                    <a:pt x="6999" y="2551"/>
                    <a:pt x="7081" y="2535"/>
                  </a:cubicBezTo>
                  <a:cubicBezTo>
                    <a:pt x="7305" y="2502"/>
                    <a:pt x="7495" y="2386"/>
                    <a:pt x="7652" y="2229"/>
                  </a:cubicBezTo>
                  <a:cubicBezTo>
                    <a:pt x="8036" y="2530"/>
                    <a:pt x="8500" y="2726"/>
                    <a:pt x="8951" y="2726"/>
                  </a:cubicBezTo>
                  <a:cubicBezTo>
                    <a:pt x="9132" y="2726"/>
                    <a:pt x="9310" y="2695"/>
                    <a:pt x="9481" y="2626"/>
                  </a:cubicBezTo>
                  <a:cubicBezTo>
                    <a:pt x="10308" y="2278"/>
                    <a:pt x="11425" y="955"/>
                    <a:pt x="10697" y="78"/>
                  </a:cubicBezTo>
                  <a:cubicBezTo>
                    <a:pt x="10653" y="23"/>
                    <a:pt x="10601" y="1"/>
                    <a:pt x="10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 flipH="1">
              <a:off x="1740445" y="3452355"/>
              <a:ext cx="213058" cy="99223"/>
            </a:xfrm>
            <a:custGeom>
              <a:avLst/>
              <a:gdLst/>
              <a:ahLst/>
              <a:cxnLst/>
              <a:rect l="l" t="t" r="r" b="b"/>
              <a:pathLst>
                <a:path w="2542" h="1185" extrusionOk="0">
                  <a:moveTo>
                    <a:pt x="955" y="1"/>
                  </a:moveTo>
                  <a:cubicBezTo>
                    <a:pt x="720" y="1"/>
                    <a:pt x="478" y="46"/>
                    <a:pt x="237" y="137"/>
                  </a:cubicBezTo>
                  <a:cubicBezTo>
                    <a:pt x="0" y="225"/>
                    <a:pt x="69" y="574"/>
                    <a:pt x="282" y="574"/>
                  </a:cubicBezTo>
                  <a:cubicBezTo>
                    <a:pt x="306" y="574"/>
                    <a:pt x="333" y="569"/>
                    <a:pt x="362" y="559"/>
                  </a:cubicBezTo>
                  <a:cubicBezTo>
                    <a:pt x="560" y="483"/>
                    <a:pt x="760" y="444"/>
                    <a:pt x="952" y="444"/>
                  </a:cubicBezTo>
                  <a:cubicBezTo>
                    <a:pt x="1391" y="444"/>
                    <a:pt x="1793" y="648"/>
                    <a:pt x="2058" y="1080"/>
                  </a:cubicBezTo>
                  <a:cubicBezTo>
                    <a:pt x="2104" y="1154"/>
                    <a:pt x="2171" y="1184"/>
                    <a:pt x="2239" y="1184"/>
                  </a:cubicBezTo>
                  <a:cubicBezTo>
                    <a:pt x="2391" y="1184"/>
                    <a:pt x="2541" y="1028"/>
                    <a:pt x="2438" y="856"/>
                  </a:cubicBezTo>
                  <a:cubicBezTo>
                    <a:pt x="2100" y="292"/>
                    <a:pt x="1552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 flipH="1">
              <a:off x="1817136" y="4244464"/>
              <a:ext cx="158327" cy="93613"/>
            </a:xfrm>
            <a:custGeom>
              <a:avLst/>
              <a:gdLst/>
              <a:ahLst/>
              <a:cxnLst/>
              <a:rect l="l" t="t" r="r" b="b"/>
              <a:pathLst>
                <a:path w="1889" h="1118" extrusionOk="0">
                  <a:moveTo>
                    <a:pt x="1756" y="1"/>
                  </a:moveTo>
                  <a:cubicBezTo>
                    <a:pt x="1751" y="1"/>
                    <a:pt x="1746" y="1"/>
                    <a:pt x="1741" y="1"/>
                  </a:cubicBezTo>
                  <a:cubicBezTo>
                    <a:pt x="1095" y="84"/>
                    <a:pt x="483" y="407"/>
                    <a:pt x="69" y="920"/>
                  </a:cubicBezTo>
                  <a:cubicBezTo>
                    <a:pt x="1" y="1007"/>
                    <a:pt x="73" y="1118"/>
                    <a:pt x="151" y="1118"/>
                  </a:cubicBezTo>
                  <a:cubicBezTo>
                    <a:pt x="177" y="1118"/>
                    <a:pt x="204" y="1106"/>
                    <a:pt x="226" y="1077"/>
                  </a:cubicBezTo>
                  <a:cubicBezTo>
                    <a:pt x="599" y="606"/>
                    <a:pt x="1153" y="299"/>
                    <a:pt x="1741" y="225"/>
                  </a:cubicBezTo>
                  <a:cubicBezTo>
                    <a:pt x="1876" y="209"/>
                    <a:pt x="1889" y="1"/>
                    <a:pt x="1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 flipH="1">
              <a:off x="2032289" y="3422965"/>
              <a:ext cx="313468" cy="91520"/>
            </a:xfrm>
            <a:custGeom>
              <a:avLst/>
              <a:gdLst/>
              <a:ahLst/>
              <a:cxnLst/>
              <a:rect l="l" t="t" r="r" b="b"/>
              <a:pathLst>
                <a:path w="3740" h="1093" extrusionOk="0">
                  <a:moveTo>
                    <a:pt x="2821" y="0"/>
                  </a:moveTo>
                  <a:cubicBezTo>
                    <a:pt x="2492" y="0"/>
                    <a:pt x="2141" y="180"/>
                    <a:pt x="1881" y="479"/>
                  </a:cubicBezTo>
                  <a:cubicBezTo>
                    <a:pt x="1652" y="215"/>
                    <a:pt x="1349" y="81"/>
                    <a:pt x="1051" y="81"/>
                  </a:cubicBezTo>
                  <a:cubicBezTo>
                    <a:pt x="649" y="81"/>
                    <a:pt x="255" y="324"/>
                    <a:pt x="60" y="818"/>
                  </a:cubicBezTo>
                  <a:cubicBezTo>
                    <a:pt x="0" y="979"/>
                    <a:pt x="134" y="1084"/>
                    <a:pt x="271" y="1084"/>
                  </a:cubicBezTo>
                  <a:cubicBezTo>
                    <a:pt x="360" y="1084"/>
                    <a:pt x="451" y="1039"/>
                    <a:pt x="491" y="934"/>
                  </a:cubicBezTo>
                  <a:cubicBezTo>
                    <a:pt x="607" y="641"/>
                    <a:pt x="810" y="515"/>
                    <a:pt x="1021" y="515"/>
                  </a:cubicBezTo>
                  <a:cubicBezTo>
                    <a:pt x="1273" y="515"/>
                    <a:pt x="1538" y="695"/>
                    <a:pt x="1682" y="984"/>
                  </a:cubicBezTo>
                  <a:cubicBezTo>
                    <a:pt x="1719" y="1057"/>
                    <a:pt x="1794" y="1093"/>
                    <a:pt x="1869" y="1093"/>
                  </a:cubicBezTo>
                  <a:cubicBezTo>
                    <a:pt x="1947" y="1093"/>
                    <a:pt x="2025" y="1055"/>
                    <a:pt x="2063" y="984"/>
                  </a:cubicBezTo>
                  <a:cubicBezTo>
                    <a:pt x="2226" y="687"/>
                    <a:pt x="2538" y="428"/>
                    <a:pt x="2812" y="428"/>
                  </a:cubicBezTo>
                  <a:cubicBezTo>
                    <a:pt x="2995" y="428"/>
                    <a:pt x="3161" y="544"/>
                    <a:pt x="3254" y="843"/>
                  </a:cubicBezTo>
                  <a:cubicBezTo>
                    <a:pt x="3291" y="952"/>
                    <a:pt x="3381" y="999"/>
                    <a:pt x="3470" y="999"/>
                  </a:cubicBezTo>
                  <a:cubicBezTo>
                    <a:pt x="3605" y="999"/>
                    <a:pt x="3739" y="892"/>
                    <a:pt x="3685" y="727"/>
                  </a:cubicBezTo>
                  <a:cubicBezTo>
                    <a:pt x="3520" y="216"/>
                    <a:pt x="3183" y="0"/>
                    <a:pt x="2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 flipH="1">
              <a:off x="2294965" y="3719294"/>
              <a:ext cx="152543" cy="136568"/>
            </a:xfrm>
            <a:custGeom>
              <a:avLst/>
              <a:gdLst/>
              <a:ahLst/>
              <a:cxnLst/>
              <a:rect l="l" t="t" r="r" b="b"/>
              <a:pathLst>
                <a:path w="1820" h="1631" extrusionOk="0">
                  <a:moveTo>
                    <a:pt x="1014" y="1"/>
                  </a:moveTo>
                  <a:cubicBezTo>
                    <a:pt x="791" y="1"/>
                    <a:pt x="574" y="75"/>
                    <a:pt x="381" y="242"/>
                  </a:cubicBezTo>
                  <a:cubicBezTo>
                    <a:pt x="33" y="540"/>
                    <a:pt x="0" y="1069"/>
                    <a:pt x="124" y="1474"/>
                  </a:cubicBezTo>
                  <a:cubicBezTo>
                    <a:pt x="157" y="1583"/>
                    <a:pt x="245" y="1630"/>
                    <a:pt x="334" y="1630"/>
                  </a:cubicBezTo>
                  <a:cubicBezTo>
                    <a:pt x="468" y="1630"/>
                    <a:pt x="604" y="1523"/>
                    <a:pt x="555" y="1359"/>
                  </a:cubicBezTo>
                  <a:cubicBezTo>
                    <a:pt x="472" y="1102"/>
                    <a:pt x="464" y="813"/>
                    <a:pt x="654" y="597"/>
                  </a:cubicBezTo>
                  <a:cubicBezTo>
                    <a:pt x="749" y="486"/>
                    <a:pt x="873" y="442"/>
                    <a:pt x="1002" y="442"/>
                  </a:cubicBezTo>
                  <a:cubicBezTo>
                    <a:pt x="1132" y="442"/>
                    <a:pt x="1266" y="486"/>
                    <a:pt x="1382" y="548"/>
                  </a:cubicBezTo>
                  <a:cubicBezTo>
                    <a:pt x="1416" y="565"/>
                    <a:pt x="1450" y="572"/>
                    <a:pt x="1481" y="572"/>
                  </a:cubicBezTo>
                  <a:cubicBezTo>
                    <a:pt x="1683" y="572"/>
                    <a:pt x="1820" y="273"/>
                    <a:pt x="1605" y="159"/>
                  </a:cubicBezTo>
                  <a:cubicBezTo>
                    <a:pt x="1412" y="58"/>
                    <a:pt x="1211" y="1"/>
                    <a:pt x="10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 flipH="1">
              <a:off x="1287928" y="1878351"/>
              <a:ext cx="283043" cy="775447"/>
            </a:xfrm>
            <a:custGeom>
              <a:avLst/>
              <a:gdLst/>
              <a:ahLst/>
              <a:cxnLst/>
              <a:rect l="l" t="t" r="r" b="b"/>
              <a:pathLst>
                <a:path w="3377" h="9261" extrusionOk="0">
                  <a:moveTo>
                    <a:pt x="2000" y="1"/>
                  </a:moveTo>
                  <a:cubicBezTo>
                    <a:pt x="1740" y="1"/>
                    <a:pt x="1426" y="267"/>
                    <a:pt x="1341" y="475"/>
                  </a:cubicBezTo>
                  <a:cubicBezTo>
                    <a:pt x="1209" y="814"/>
                    <a:pt x="1242" y="1228"/>
                    <a:pt x="1275" y="1584"/>
                  </a:cubicBezTo>
                  <a:cubicBezTo>
                    <a:pt x="1259" y="1551"/>
                    <a:pt x="1234" y="1526"/>
                    <a:pt x="1209" y="1501"/>
                  </a:cubicBezTo>
                  <a:cubicBezTo>
                    <a:pt x="1124" y="1419"/>
                    <a:pt x="1019" y="1383"/>
                    <a:pt x="915" y="1383"/>
                  </a:cubicBezTo>
                  <a:cubicBezTo>
                    <a:pt x="725" y="1383"/>
                    <a:pt x="537" y="1504"/>
                    <a:pt x="472" y="1691"/>
                  </a:cubicBezTo>
                  <a:cubicBezTo>
                    <a:pt x="340" y="2039"/>
                    <a:pt x="530" y="2502"/>
                    <a:pt x="646" y="2825"/>
                  </a:cubicBezTo>
                  <a:cubicBezTo>
                    <a:pt x="721" y="3040"/>
                    <a:pt x="803" y="3238"/>
                    <a:pt x="903" y="3445"/>
                  </a:cubicBezTo>
                  <a:cubicBezTo>
                    <a:pt x="801" y="3411"/>
                    <a:pt x="698" y="3389"/>
                    <a:pt x="602" y="3389"/>
                  </a:cubicBezTo>
                  <a:cubicBezTo>
                    <a:pt x="400" y="3389"/>
                    <a:pt x="228" y="3485"/>
                    <a:pt x="166" y="3760"/>
                  </a:cubicBezTo>
                  <a:cubicBezTo>
                    <a:pt x="92" y="4091"/>
                    <a:pt x="191" y="4463"/>
                    <a:pt x="365" y="4786"/>
                  </a:cubicBezTo>
                  <a:cubicBezTo>
                    <a:pt x="315" y="4786"/>
                    <a:pt x="266" y="4802"/>
                    <a:pt x="216" y="4827"/>
                  </a:cubicBezTo>
                  <a:cubicBezTo>
                    <a:pt x="9" y="4943"/>
                    <a:pt x="1" y="5233"/>
                    <a:pt x="9" y="5439"/>
                  </a:cubicBezTo>
                  <a:cubicBezTo>
                    <a:pt x="34" y="5894"/>
                    <a:pt x="224" y="6325"/>
                    <a:pt x="390" y="6738"/>
                  </a:cubicBezTo>
                  <a:cubicBezTo>
                    <a:pt x="423" y="6813"/>
                    <a:pt x="572" y="7078"/>
                    <a:pt x="688" y="7334"/>
                  </a:cubicBezTo>
                  <a:cubicBezTo>
                    <a:pt x="638" y="7930"/>
                    <a:pt x="646" y="8534"/>
                    <a:pt x="762" y="9146"/>
                  </a:cubicBezTo>
                  <a:cubicBezTo>
                    <a:pt x="776" y="9225"/>
                    <a:pt x="837" y="9260"/>
                    <a:pt x="899" y="9260"/>
                  </a:cubicBezTo>
                  <a:cubicBezTo>
                    <a:pt x="980" y="9260"/>
                    <a:pt x="1062" y="9200"/>
                    <a:pt x="1043" y="9097"/>
                  </a:cubicBezTo>
                  <a:cubicBezTo>
                    <a:pt x="952" y="8600"/>
                    <a:pt x="928" y="8112"/>
                    <a:pt x="952" y="7624"/>
                  </a:cubicBezTo>
                  <a:cubicBezTo>
                    <a:pt x="1176" y="7152"/>
                    <a:pt x="1457" y="6714"/>
                    <a:pt x="1763" y="6275"/>
                  </a:cubicBezTo>
                  <a:cubicBezTo>
                    <a:pt x="1975" y="5989"/>
                    <a:pt x="2365" y="5100"/>
                    <a:pt x="1867" y="5100"/>
                  </a:cubicBezTo>
                  <a:cubicBezTo>
                    <a:pt x="1860" y="5100"/>
                    <a:pt x="1853" y="5100"/>
                    <a:pt x="1846" y="5100"/>
                  </a:cubicBezTo>
                  <a:cubicBezTo>
                    <a:pt x="1796" y="5100"/>
                    <a:pt x="1730" y="5117"/>
                    <a:pt x="1647" y="5142"/>
                  </a:cubicBezTo>
                  <a:cubicBezTo>
                    <a:pt x="1995" y="4852"/>
                    <a:pt x="2425" y="4629"/>
                    <a:pt x="2549" y="4157"/>
                  </a:cubicBezTo>
                  <a:cubicBezTo>
                    <a:pt x="2642" y="3798"/>
                    <a:pt x="2471" y="3698"/>
                    <a:pt x="2214" y="3698"/>
                  </a:cubicBezTo>
                  <a:cubicBezTo>
                    <a:pt x="2126" y="3698"/>
                    <a:pt x="2029" y="3710"/>
                    <a:pt x="1929" y="3727"/>
                  </a:cubicBezTo>
                  <a:cubicBezTo>
                    <a:pt x="2227" y="3627"/>
                    <a:pt x="2483" y="3288"/>
                    <a:pt x="2731" y="3106"/>
                  </a:cubicBezTo>
                  <a:cubicBezTo>
                    <a:pt x="3004" y="2916"/>
                    <a:pt x="3377" y="2659"/>
                    <a:pt x="3302" y="2270"/>
                  </a:cubicBezTo>
                  <a:cubicBezTo>
                    <a:pt x="3258" y="2043"/>
                    <a:pt x="3094" y="1966"/>
                    <a:pt x="2910" y="1966"/>
                  </a:cubicBezTo>
                  <a:cubicBezTo>
                    <a:pt x="2746" y="1966"/>
                    <a:pt x="2566" y="2027"/>
                    <a:pt x="2442" y="2097"/>
                  </a:cubicBezTo>
                  <a:cubicBezTo>
                    <a:pt x="2301" y="2171"/>
                    <a:pt x="2152" y="2270"/>
                    <a:pt x="2020" y="2386"/>
                  </a:cubicBezTo>
                  <a:cubicBezTo>
                    <a:pt x="2086" y="2155"/>
                    <a:pt x="2144" y="1931"/>
                    <a:pt x="2193" y="1724"/>
                  </a:cubicBezTo>
                  <a:cubicBezTo>
                    <a:pt x="2309" y="1286"/>
                    <a:pt x="2508" y="649"/>
                    <a:pt x="2301" y="210"/>
                  </a:cubicBezTo>
                  <a:cubicBezTo>
                    <a:pt x="2232" y="59"/>
                    <a:pt x="2122" y="1"/>
                    <a:pt x="2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 flipH="1">
              <a:off x="1405436" y="1956223"/>
              <a:ext cx="99991" cy="542335"/>
            </a:xfrm>
            <a:custGeom>
              <a:avLst/>
              <a:gdLst/>
              <a:ahLst/>
              <a:cxnLst/>
              <a:rect l="l" t="t" r="r" b="b"/>
              <a:pathLst>
                <a:path w="1193" h="6477" extrusionOk="0">
                  <a:moveTo>
                    <a:pt x="1101" y="1"/>
                  </a:moveTo>
                  <a:cubicBezTo>
                    <a:pt x="1075" y="1"/>
                    <a:pt x="1049" y="15"/>
                    <a:pt x="1039" y="50"/>
                  </a:cubicBezTo>
                  <a:cubicBezTo>
                    <a:pt x="328" y="2085"/>
                    <a:pt x="96" y="4261"/>
                    <a:pt x="5" y="6404"/>
                  </a:cubicBezTo>
                  <a:cubicBezTo>
                    <a:pt x="1" y="6452"/>
                    <a:pt x="37" y="6477"/>
                    <a:pt x="74" y="6477"/>
                  </a:cubicBezTo>
                  <a:cubicBezTo>
                    <a:pt x="107" y="6477"/>
                    <a:pt x="142" y="6456"/>
                    <a:pt x="146" y="6412"/>
                  </a:cubicBezTo>
                  <a:cubicBezTo>
                    <a:pt x="237" y="4278"/>
                    <a:pt x="468" y="2118"/>
                    <a:pt x="1172" y="91"/>
                  </a:cubicBezTo>
                  <a:cubicBezTo>
                    <a:pt x="1192" y="40"/>
                    <a:pt x="1146" y="1"/>
                    <a:pt x="1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 flipH="1">
              <a:off x="838260" y="2109872"/>
              <a:ext cx="551587" cy="592324"/>
            </a:xfrm>
            <a:custGeom>
              <a:avLst/>
              <a:gdLst/>
              <a:ahLst/>
              <a:cxnLst/>
              <a:rect l="l" t="t" r="r" b="b"/>
              <a:pathLst>
                <a:path w="6581" h="7074" extrusionOk="0">
                  <a:moveTo>
                    <a:pt x="6132" y="1"/>
                  </a:moveTo>
                  <a:cubicBezTo>
                    <a:pt x="6096" y="1"/>
                    <a:pt x="6057" y="6"/>
                    <a:pt x="6015" y="18"/>
                  </a:cubicBezTo>
                  <a:cubicBezTo>
                    <a:pt x="5543" y="151"/>
                    <a:pt x="5196" y="722"/>
                    <a:pt x="4939" y="1094"/>
                  </a:cubicBezTo>
                  <a:cubicBezTo>
                    <a:pt x="4823" y="1268"/>
                    <a:pt x="4683" y="1466"/>
                    <a:pt x="4558" y="1665"/>
                  </a:cubicBezTo>
                  <a:cubicBezTo>
                    <a:pt x="4558" y="1491"/>
                    <a:pt x="4534" y="1317"/>
                    <a:pt x="4501" y="1160"/>
                  </a:cubicBezTo>
                  <a:cubicBezTo>
                    <a:pt x="4447" y="917"/>
                    <a:pt x="4266" y="564"/>
                    <a:pt x="3994" y="564"/>
                  </a:cubicBezTo>
                  <a:cubicBezTo>
                    <a:pt x="3933" y="564"/>
                    <a:pt x="3867" y="581"/>
                    <a:pt x="3797" y="622"/>
                  </a:cubicBezTo>
                  <a:cubicBezTo>
                    <a:pt x="3466" y="821"/>
                    <a:pt x="3516" y="1268"/>
                    <a:pt x="3541" y="1599"/>
                  </a:cubicBezTo>
                  <a:cubicBezTo>
                    <a:pt x="3574" y="1913"/>
                    <a:pt x="3483" y="2327"/>
                    <a:pt x="3599" y="2608"/>
                  </a:cubicBezTo>
                  <a:cubicBezTo>
                    <a:pt x="3473" y="2394"/>
                    <a:pt x="3328" y="2216"/>
                    <a:pt x="3169" y="2216"/>
                  </a:cubicBezTo>
                  <a:cubicBezTo>
                    <a:pt x="3077" y="2216"/>
                    <a:pt x="2979" y="2277"/>
                    <a:pt x="2879" y="2426"/>
                  </a:cubicBezTo>
                  <a:cubicBezTo>
                    <a:pt x="2598" y="2832"/>
                    <a:pt x="2713" y="3295"/>
                    <a:pt x="2722" y="3750"/>
                  </a:cubicBezTo>
                  <a:cubicBezTo>
                    <a:pt x="2689" y="3676"/>
                    <a:pt x="2655" y="3618"/>
                    <a:pt x="2622" y="3576"/>
                  </a:cubicBezTo>
                  <a:cubicBezTo>
                    <a:pt x="2562" y="3501"/>
                    <a:pt x="2499" y="3469"/>
                    <a:pt x="2436" y="3469"/>
                  </a:cubicBezTo>
                  <a:cubicBezTo>
                    <a:pt x="2149" y="3469"/>
                    <a:pt x="1854" y="4121"/>
                    <a:pt x="1787" y="4412"/>
                  </a:cubicBezTo>
                  <a:cubicBezTo>
                    <a:pt x="1654" y="4933"/>
                    <a:pt x="1514" y="5430"/>
                    <a:pt x="1307" y="5901"/>
                  </a:cubicBezTo>
                  <a:cubicBezTo>
                    <a:pt x="951" y="6241"/>
                    <a:pt x="570" y="6547"/>
                    <a:pt x="140" y="6803"/>
                  </a:cubicBezTo>
                  <a:cubicBezTo>
                    <a:pt x="1" y="6880"/>
                    <a:pt x="84" y="7074"/>
                    <a:pt x="208" y="7074"/>
                  </a:cubicBezTo>
                  <a:cubicBezTo>
                    <a:pt x="231" y="7074"/>
                    <a:pt x="256" y="7067"/>
                    <a:pt x="281" y="7051"/>
                  </a:cubicBezTo>
                  <a:cubicBezTo>
                    <a:pt x="819" y="6737"/>
                    <a:pt x="1282" y="6348"/>
                    <a:pt x="1696" y="5918"/>
                  </a:cubicBezTo>
                  <a:cubicBezTo>
                    <a:pt x="1969" y="5843"/>
                    <a:pt x="2267" y="5777"/>
                    <a:pt x="2341" y="5744"/>
                  </a:cubicBezTo>
                  <a:cubicBezTo>
                    <a:pt x="2763" y="5603"/>
                    <a:pt x="3218" y="5471"/>
                    <a:pt x="3574" y="5190"/>
                  </a:cubicBezTo>
                  <a:cubicBezTo>
                    <a:pt x="3731" y="5057"/>
                    <a:pt x="3946" y="4859"/>
                    <a:pt x="3897" y="4627"/>
                  </a:cubicBezTo>
                  <a:cubicBezTo>
                    <a:pt x="3888" y="4577"/>
                    <a:pt x="3863" y="4528"/>
                    <a:pt x="3830" y="4486"/>
                  </a:cubicBezTo>
                  <a:cubicBezTo>
                    <a:pt x="4186" y="4412"/>
                    <a:pt x="4534" y="4238"/>
                    <a:pt x="4741" y="3965"/>
                  </a:cubicBezTo>
                  <a:cubicBezTo>
                    <a:pt x="4980" y="3626"/>
                    <a:pt x="4774" y="3369"/>
                    <a:pt x="4492" y="3204"/>
                  </a:cubicBezTo>
                  <a:cubicBezTo>
                    <a:pt x="4707" y="3138"/>
                    <a:pt x="4923" y="3072"/>
                    <a:pt x="5129" y="2989"/>
                  </a:cubicBezTo>
                  <a:cubicBezTo>
                    <a:pt x="5452" y="2865"/>
                    <a:pt x="5915" y="2699"/>
                    <a:pt x="6097" y="2377"/>
                  </a:cubicBezTo>
                  <a:cubicBezTo>
                    <a:pt x="6246" y="2112"/>
                    <a:pt x="6089" y="1723"/>
                    <a:pt x="5758" y="1698"/>
                  </a:cubicBezTo>
                  <a:lnTo>
                    <a:pt x="5651" y="1698"/>
                  </a:lnTo>
                  <a:cubicBezTo>
                    <a:pt x="5940" y="1491"/>
                    <a:pt x="6280" y="1243"/>
                    <a:pt x="6437" y="920"/>
                  </a:cubicBezTo>
                  <a:cubicBezTo>
                    <a:pt x="6581" y="648"/>
                    <a:pt x="6524" y="1"/>
                    <a:pt x="6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 flipH="1">
              <a:off x="904977" y="2175518"/>
              <a:ext cx="360907" cy="425529"/>
            </a:xfrm>
            <a:custGeom>
              <a:avLst/>
              <a:gdLst/>
              <a:ahLst/>
              <a:cxnLst/>
              <a:rect l="l" t="t" r="r" b="b"/>
              <a:pathLst>
                <a:path w="4306" h="5082" extrusionOk="0">
                  <a:moveTo>
                    <a:pt x="4207" y="1"/>
                  </a:moveTo>
                  <a:cubicBezTo>
                    <a:pt x="4185" y="1"/>
                    <a:pt x="4162" y="11"/>
                    <a:pt x="4147" y="37"/>
                  </a:cubicBezTo>
                  <a:cubicBezTo>
                    <a:pt x="3079" y="1899"/>
                    <a:pt x="1607" y="3487"/>
                    <a:pt x="51" y="4960"/>
                  </a:cubicBezTo>
                  <a:cubicBezTo>
                    <a:pt x="0" y="5011"/>
                    <a:pt x="52" y="5081"/>
                    <a:pt x="109" y="5081"/>
                  </a:cubicBezTo>
                  <a:cubicBezTo>
                    <a:pt x="126" y="5081"/>
                    <a:pt x="143" y="5075"/>
                    <a:pt x="159" y="5059"/>
                  </a:cubicBezTo>
                  <a:cubicBezTo>
                    <a:pt x="1714" y="3587"/>
                    <a:pt x="3195" y="1981"/>
                    <a:pt x="4271" y="111"/>
                  </a:cubicBezTo>
                  <a:cubicBezTo>
                    <a:pt x="4305" y="54"/>
                    <a:pt x="4256" y="1"/>
                    <a:pt x="4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 flipH="1">
              <a:off x="1083671" y="1861270"/>
              <a:ext cx="337607" cy="735757"/>
            </a:xfrm>
            <a:custGeom>
              <a:avLst/>
              <a:gdLst/>
              <a:ahLst/>
              <a:cxnLst/>
              <a:rect l="l" t="t" r="r" b="b"/>
              <a:pathLst>
                <a:path w="4028" h="8787" extrusionOk="0">
                  <a:moveTo>
                    <a:pt x="3266" y="1"/>
                  </a:moveTo>
                  <a:cubicBezTo>
                    <a:pt x="3196" y="1"/>
                    <a:pt x="3123" y="26"/>
                    <a:pt x="3047" y="83"/>
                  </a:cubicBezTo>
                  <a:cubicBezTo>
                    <a:pt x="2658" y="381"/>
                    <a:pt x="2542" y="1035"/>
                    <a:pt x="2443" y="1482"/>
                  </a:cubicBezTo>
                  <a:cubicBezTo>
                    <a:pt x="2402" y="1688"/>
                    <a:pt x="2344" y="1920"/>
                    <a:pt x="2302" y="2152"/>
                  </a:cubicBezTo>
                  <a:cubicBezTo>
                    <a:pt x="2236" y="1986"/>
                    <a:pt x="2153" y="1829"/>
                    <a:pt x="2062" y="1697"/>
                  </a:cubicBezTo>
                  <a:cubicBezTo>
                    <a:pt x="1942" y="1524"/>
                    <a:pt x="1709" y="1312"/>
                    <a:pt x="1487" y="1312"/>
                  </a:cubicBezTo>
                  <a:cubicBezTo>
                    <a:pt x="1389" y="1312"/>
                    <a:pt x="1294" y="1353"/>
                    <a:pt x="1210" y="1457"/>
                  </a:cubicBezTo>
                  <a:cubicBezTo>
                    <a:pt x="970" y="1771"/>
                    <a:pt x="1185" y="2168"/>
                    <a:pt x="1334" y="2466"/>
                  </a:cubicBezTo>
                  <a:cubicBezTo>
                    <a:pt x="1475" y="2739"/>
                    <a:pt x="1549" y="3161"/>
                    <a:pt x="1764" y="3385"/>
                  </a:cubicBezTo>
                  <a:cubicBezTo>
                    <a:pt x="1597" y="3260"/>
                    <a:pt x="1431" y="3160"/>
                    <a:pt x="1296" y="3160"/>
                  </a:cubicBezTo>
                  <a:cubicBezTo>
                    <a:pt x="1171" y="3160"/>
                    <a:pt x="1071" y="3245"/>
                    <a:pt x="1020" y="3476"/>
                  </a:cubicBezTo>
                  <a:cubicBezTo>
                    <a:pt x="904" y="3955"/>
                    <a:pt x="1185" y="4344"/>
                    <a:pt x="1359" y="4766"/>
                  </a:cubicBezTo>
                  <a:cubicBezTo>
                    <a:pt x="1301" y="4708"/>
                    <a:pt x="1251" y="4667"/>
                    <a:pt x="1202" y="4642"/>
                  </a:cubicBezTo>
                  <a:cubicBezTo>
                    <a:pt x="1149" y="4612"/>
                    <a:pt x="1102" y="4598"/>
                    <a:pt x="1059" y="4598"/>
                  </a:cubicBezTo>
                  <a:cubicBezTo>
                    <a:pt x="735" y="4598"/>
                    <a:pt x="695" y="5404"/>
                    <a:pt x="738" y="5726"/>
                  </a:cubicBezTo>
                  <a:cubicBezTo>
                    <a:pt x="805" y="6256"/>
                    <a:pt x="854" y="6769"/>
                    <a:pt x="838" y="7290"/>
                  </a:cubicBezTo>
                  <a:cubicBezTo>
                    <a:pt x="639" y="7737"/>
                    <a:pt x="391" y="8159"/>
                    <a:pt x="85" y="8556"/>
                  </a:cubicBezTo>
                  <a:cubicBezTo>
                    <a:pt x="0" y="8665"/>
                    <a:pt x="96" y="8787"/>
                    <a:pt x="200" y="8787"/>
                  </a:cubicBezTo>
                  <a:cubicBezTo>
                    <a:pt x="238" y="8787"/>
                    <a:pt x="277" y="8770"/>
                    <a:pt x="308" y="8730"/>
                  </a:cubicBezTo>
                  <a:cubicBezTo>
                    <a:pt x="689" y="8241"/>
                    <a:pt x="978" y="7712"/>
                    <a:pt x="1210" y="7158"/>
                  </a:cubicBezTo>
                  <a:cubicBezTo>
                    <a:pt x="1433" y="6984"/>
                    <a:pt x="1682" y="6818"/>
                    <a:pt x="1748" y="6760"/>
                  </a:cubicBezTo>
                  <a:cubicBezTo>
                    <a:pt x="2087" y="6471"/>
                    <a:pt x="2451" y="6181"/>
                    <a:pt x="2683" y="5792"/>
                  </a:cubicBezTo>
                  <a:cubicBezTo>
                    <a:pt x="2782" y="5610"/>
                    <a:pt x="2906" y="5346"/>
                    <a:pt x="2782" y="5147"/>
                  </a:cubicBezTo>
                  <a:cubicBezTo>
                    <a:pt x="2749" y="5097"/>
                    <a:pt x="2708" y="5064"/>
                    <a:pt x="2666" y="5039"/>
                  </a:cubicBezTo>
                  <a:cubicBezTo>
                    <a:pt x="2973" y="4841"/>
                    <a:pt x="3229" y="4551"/>
                    <a:pt x="3312" y="4229"/>
                  </a:cubicBezTo>
                  <a:cubicBezTo>
                    <a:pt x="3419" y="3823"/>
                    <a:pt x="3130" y="3658"/>
                    <a:pt x="2807" y="3608"/>
                  </a:cubicBezTo>
                  <a:cubicBezTo>
                    <a:pt x="2981" y="3467"/>
                    <a:pt x="3155" y="3327"/>
                    <a:pt x="3320" y="3178"/>
                  </a:cubicBezTo>
                  <a:cubicBezTo>
                    <a:pt x="3577" y="2938"/>
                    <a:pt x="3949" y="2615"/>
                    <a:pt x="3999" y="2243"/>
                  </a:cubicBezTo>
                  <a:cubicBezTo>
                    <a:pt x="4027" y="1984"/>
                    <a:pt x="3812" y="1719"/>
                    <a:pt x="3549" y="1719"/>
                  </a:cubicBezTo>
                  <a:cubicBezTo>
                    <a:pt x="3510" y="1719"/>
                    <a:pt x="3469" y="1725"/>
                    <a:pt x="3428" y="1738"/>
                  </a:cubicBezTo>
                  <a:cubicBezTo>
                    <a:pt x="3394" y="1746"/>
                    <a:pt x="3361" y="1763"/>
                    <a:pt x="3328" y="1779"/>
                  </a:cubicBezTo>
                  <a:cubicBezTo>
                    <a:pt x="3519" y="1482"/>
                    <a:pt x="3742" y="1126"/>
                    <a:pt x="3775" y="770"/>
                  </a:cubicBezTo>
                  <a:cubicBezTo>
                    <a:pt x="3802" y="493"/>
                    <a:pt x="3575" y="1"/>
                    <a:pt x="3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 flipH="1">
              <a:off x="1158517" y="1937550"/>
              <a:ext cx="181711" cy="522993"/>
            </a:xfrm>
            <a:custGeom>
              <a:avLst/>
              <a:gdLst/>
              <a:ahLst/>
              <a:cxnLst/>
              <a:rect l="l" t="t" r="r" b="b"/>
              <a:pathLst>
                <a:path w="2168" h="6246" extrusionOk="0">
                  <a:moveTo>
                    <a:pt x="2083" y="0"/>
                  </a:moveTo>
                  <a:cubicBezTo>
                    <a:pt x="2051" y="0"/>
                    <a:pt x="2021" y="18"/>
                    <a:pt x="2014" y="58"/>
                  </a:cubicBezTo>
                  <a:cubicBezTo>
                    <a:pt x="1708" y="2184"/>
                    <a:pt x="922" y="4211"/>
                    <a:pt x="28" y="6147"/>
                  </a:cubicBezTo>
                  <a:cubicBezTo>
                    <a:pt x="1" y="6202"/>
                    <a:pt x="49" y="6245"/>
                    <a:pt x="94" y="6245"/>
                  </a:cubicBezTo>
                  <a:cubicBezTo>
                    <a:pt x="118" y="6245"/>
                    <a:pt x="141" y="6234"/>
                    <a:pt x="152" y="6205"/>
                  </a:cubicBezTo>
                  <a:cubicBezTo>
                    <a:pt x="1062" y="4252"/>
                    <a:pt x="1848" y="2217"/>
                    <a:pt x="2163" y="82"/>
                  </a:cubicBezTo>
                  <a:cubicBezTo>
                    <a:pt x="2167" y="31"/>
                    <a:pt x="2124" y="0"/>
                    <a:pt x="20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 flipH="1">
              <a:off x="1281642" y="2545616"/>
              <a:ext cx="649902" cy="1102506"/>
            </a:xfrm>
            <a:custGeom>
              <a:avLst/>
              <a:gdLst/>
              <a:ahLst/>
              <a:cxnLst/>
              <a:rect l="l" t="t" r="r" b="b"/>
              <a:pathLst>
                <a:path w="7754" h="13167" extrusionOk="0">
                  <a:moveTo>
                    <a:pt x="5252" y="0"/>
                  </a:moveTo>
                  <a:cubicBezTo>
                    <a:pt x="4554" y="0"/>
                    <a:pt x="3904" y="327"/>
                    <a:pt x="3393" y="929"/>
                  </a:cubicBezTo>
                  <a:cubicBezTo>
                    <a:pt x="2499" y="1988"/>
                    <a:pt x="2118" y="3453"/>
                    <a:pt x="1713" y="4743"/>
                  </a:cubicBezTo>
                  <a:cubicBezTo>
                    <a:pt x="1076" y="6779"/>
                    <a:pt x="546" y="8856"/>
                    <a:pt x="273" y="10974"/>
                  </a:cubicBezTo>
                  <a:cubicBezTo>
                    <a:pt x="199" y="11561"/>
                    <a:pt x="0" y="12455"/>
                    <a:pt x="356" y="12984"/>
                  </a:cubicBezTo>
                  <a:cubicBezTo>
                    <a:pt x="444" y="13117"/>
                    <a:pt x="563" y="13166"/>
                    <a:pt x="689" y="13166"/>
                  </a:cubicBezTo>
                  <a:cubicBezTo>
                    <a:pt x="894" y="13166"/>
                    <a:pt x="1121" y="13036"/>
                    <a:pt x="1274" y="12918"/>
                  </a:cubicBezTo>
                  <a:cubicBezTo>
                    <a:pt x="2044" y="12331"/>
                    <a:pt x="2607" y="11404"/>
                    <a:pt x="3136" y="10618"/>
                  </a:cubicBezTo>
                  <a:cubicBezTo>
                    <a:pt x="3724" y="9749"/>
                    <a:pt x="4328" y="8914"/>
                    <a:pt x="4956" y="8078"/>
                  </a:cubicBezTo>
                  <a:cubicBezTo>
                    <a:pt x="5627" y="7184"/>
                    <a:pt x="6264" y="6266"/>
                    <a:pt x="6802" y="5289"/>
                  </a:cubicBezTo>
                  <a:cubicBezTo>
                    <a:pt x="7290" y="4421"/>
                    <a:pt x="7745" y="3411"/>
                    <a:pt x="7753" y="2394"/>
                  </a:cubicBezTo>
                  <a:cubicBezTo>
                    <a:pt x="7753" y="1442"/>
                    <a:pt x="7248" y="722"/>
                    <a:pt x="6404" y="292"/>
                  </a:cubicBezTo>
                  <a:cubicBezTo>
                    <a:pt x="6016" y="95"/>
                    <a:pt x="5627" y="0"/>
                    <a:pt x="5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 flipH="1">
              <a:off x="1505064" y="2886999"/>
              <a:ext cx="256809" cy="93278"/>
            </a:xfrm>
            <a:custGeom>
              <a:avLst/>
              <a:gdLst/>
              <a:ahLst/>
              <a:cxnLst/>
              <a:rect l="l" t="t" r="r" b="b"/>
              <a:pathLst>
                <a:path w="3064" h="1114" extrusionOk="0">
                  <a:moveTo>
                    <a:pt x="186" y="0"/>
                  </a:moveTo>
                  <a:cubicBezTo>
                    <a:pt x="20" y="0"/>
                    <a:pt x="1" y="285"/>
                    <a:pt x="191" y="338"/>
                  </a:cubicBezTo>
                  <a:cubicBezTo>
                    <a:pt x="1051" y="578"/>
                    <a:pt x="1929" y="752"/>
                    <a:pt x="2756" y="1099"/>
                  </a:cubicBezTo>
                  <a:cubicBezTo>
                    <a:pt x="2779" y="1109"/>
                    <a:pt x="2802" y="1113"/>
                    <a:pt x="2823" y="1113"/>
                  </a:cubicBezTo>
                  <a:cubicBezTo>
                    <a:pt x="2981" y="1113"/>
                    <a:pt x="3064" y="865"/>
                    <a:pt x="2888" y="785"/>
                  </a:cubicBezTo>
                  <a:cubicBezTo>
                    <a:pt x="2036" y="429"/>
                    <a:pt x="1126" y="247"/>
                    <a:pt x="232" y="7"/>
                  </a:cubicBezTo>
                  <a:cubicBezTo>
                    <a:pt x="216" y="3"/>
                    <a:pt x="200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 flipH="1">
              <a:off x="1536179" y="3088844"/>
              <a:ext cx="234431" cy="157250"/>
            </a:xfrm>
            <a:custGeom>
              <a:avLst/>
              <a:gdLst/>
              <a:ahLst/>
              <a:cxnLst/>
              <a:rect l="l" t="t" r="r" b="b"/>
              <a:pathLst>
                <a:path w="2797" h="1878" extrusionOk="0">
                  <a:moveTo>
                    <a:pt x="241" y="1"/>
                  </a:moveTo>
                  <a:cubicBezTo>
                    <a:pt x="83" y="1"/>
                    <a:pt x="0" y="249"/>
                    <a:pt x="176" y="329"/>
                  </a:cubicBezTo>
                  <a:cubicBezTo>
                    <a:pt x="564" y="495"/>
                    <a:pt x="970" y="652"/>
                    <a:pt x="1351" y="834"/>
                  </a:cubicBezTo>
                  <a:cubicBezTo>
                    <a:pt x="1764" y="1041"/>
                    <a:pt x="2261" y="1314"/>
                    <a:pt x="2434" y="1777"/>
                  </a:cubicBezTo>
                  <a:cubicBezTo>
                    <a:pt x="2461" y="1848"/>
                    <a:pt x="2518" y="1878"/>
                    <a:pt x="2577" y="1878"/>
                  </a:cubicBezTo>
                  <a:cubicBezTo>
                    <a:pt x="2684" y="1878"/>
                    <a:pt x="2797" y="1781"/>
                    <a:pt x="2749" y="1653"/>
                  </a:cubicBezTo>
                  <a:cubicBezTo>
                    <a:pt x="2401" y="710"/>
                    <a:pt x="1135" y="371"/>
                    <a:pt x="308" y="15"/>
                  </a:cubicBezTo>
                  <a:cubicBezTo>
                    <a:pt x="285" y="5"/>
                    <a:pt x="262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 flipH="1">
              <a:off x="1595936" y="3168033"/>
              <a:ext cx="251780" cy="95790"/>
            </a:xfrm>
            <a:custGeom>
              <a:avLst/>
              <a:gdLst/>
              <a:ahLst/>
              <a:cxnLst/>
              <a:rect l="l" t="t" r="r" b="b"/>
              <a:pathLst>
                <a:path w="3004" h="1144" extrusionOk="0">
                  <a:moveTo>
                    <a:pt x="288" y="0"/>
                  </a:moveTo>
                  <a:cubicBezTo>
                    <a:pt x="264" y="0"/>
                    <a:pt x="240" y="0"/>
                    <a:pt x="215" y="1"/>
                  </a:cubicBezTo>
                  <a:cubicBezTo>
                    <a:pt x="0" y="9"/>
                    <a:pt x="42" y="340"/>
                    <a:pt x="257" y="340"/>
                  </a:cubicBezTo>
                  <a:cubicBezTo>
                    <a:pt x="279" y="340"/>
                    <a:pt x="302" y="339"/>
                    <a:pt x="324" y="339"/>
                  </a:cubicBezTo>
                  <a:cubicBezTo>
                    <a:pt x="1181" y="339"/>
                    <a:pt x="1931" y="796"/>
                    <a:pt x="2689" y="1126"/>
                  </a:cubicBezTo>
                  <a:cubicBezTo>
                    <a:pt x="2715" y="1138"/>
                    <a:pt x="2739" y="1143"/>
                    <a:pt x="2762" y="1143"/>
                  </a:cubicBezTo>
                  <a:cubicBezTo>
                    <a:pt x="2918" y="1143"/>
                    <a:pt x="3003" y="900"/>
                    <a:pt x="2830" y="820"/>
                  </a:cubicBezTo>
                  <a:cubicBezTo>
                    <a:pt x="2007" y="457"/>
                    <a:pt x="1216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 rot="692411" flipH="1">
              <a:off x="1335380" y="2589165"/>
              <a:ext cx="260830" cy="228422"/>
            </a:xfrm>
            <a:custGeom>
              <a:avLst/>
              <a:gdLst/>
              <a:ahLst/>
              <a:cxnLst/>
              <a:rect l="l" t="t" r="r" b="b"/>
              <a:pathLst>
                <a:path w="3112" h="2728" extrusionOk="0">
                  <a:moveTo>
                    <a:pt x="280" y="1"/>
                  </a:moveTo>
                  <a:cubicBezTo>
                    <a:pt x="103" y="1"/>
                    <a:pt x="0" y="269"/>
                    <a:pt x="190" y="322"/>
                  </a:cubicBezTo>
                  <a:cubicBezTo>
                    <a:pt x="744" y="480"/>
                    <a:pt x="1257" y="711"/>
                    <a:pt x="1696" y="1092"/>
                  </a:cubicBezTo>
                  <a:cubicBezTo>
                    <a:pt x="2167" y="1506"/>
                    <a:pt x="2474" y="2077"/>
                    <a:pt x="2738" y="2631"/>
                  </a:cubicBezTo>
                  <a:cubicBezTo>
                    <a:pt x="2771" y="2699"/>
                    <a:pt x="2832" y="2728"/>
                    <a:pt x="2893" y="2728"/>
                  </a:cubicBezTo>
                  <a:cubicBezTo>
                    <a:pt x="3002" y="2728"/>
                    <a:pt x="3111" y="2634"/>
                    <a:pt x="3053" y="2507"/>
                  </a:cubicBezTo>
                  <a:cubicBezTo>
                    <a:pt x="2780" y="1944"/>
                    <a:pt x="2474" y="1406"/>
                    <a:pt x="2035" y="951"/>
                  </a:cubicBezTo>
                  <a:cubicBezTo>
                    <a:pt x="1572" y="480"/>
                    <a:pt x="959" y="190"/>
                    <a:pt x="331" y="8"/>
                  </a:cubicBezTo>
                  <a:cubicBezTo>
                    <a:pt x="313" y="3"/>
                    <a:pt x="296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 flipH="1">
              <a:off x="1337092" y="2773611"/>
              <a:ext cx="179448" cy="132465"/>
            </a:xfrm>
            <a:custGeom>
              <a:avLst/>
              <a:gdLst/>
              <a:ahLst/>
              <a:cxnLst/>
              <a:rect l="l" t="t" r="r" b="b"/>
              <a:pathLst>
                <a:path w="2141" h="1582" extrusionOk="0">
                  <a:moveTo>
                    <a:pt x="237" y="0"/>
                  </a:moveTo>
                  <a:cubicBezTo>
                    <a:pt x="81" y="0"/>
                    <a:pt x="1" y="250"/>
                    <a:pt x="175" y="323"/>
                  </a:cubicBezTo>
                  <a:cubicBezTo>
                    <a:pt x="795" y="604"/>
                    <a:pt x="1341" y="977"/>
                    <a:pt x="1772" y="1514"/>
                  </a:cubicBezTo>
                  <a:cubicBezTo>
                    <a:pt x="1808" y="1562"/>
                    <a:pt x="1854" y="1581"/>
                    <a:pt x="1900" y="1581"/>
                  </a:cubicBezTo>
                  <a:cubicBezTo>
                    <a:pt x="2023" y="1581"/>
                    <a:pt x="2141" y="1442"/>
                    <a:pt x="2045" y="1316"/>
                  </a:cubicBezTo>
                  <a:cubicBezTo>
                    <a:pt x="1581" y="728"/>
                    <a:pt x="986" y="323"/>
                    <a:pt x="307" y="17"/>
                  </a:cubicBezTo>
                  <a:cubicBezTo>
                    <a:pt x="282" y="5"/>
                    <a:pt x="259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 flipH="1">
              <a:off x="1761863" y="3469301"/>
              <a:ext cx="143240" cy="90766"/>
            </a:xfrm>
            <a:custGeom>
              <a:avLst/>
              <a:gdLst/>
              <a:ahLst/>
              <a:cxnLst/>
              <a:rect l="l" t="t" r="r" b="b"/>
              <a:pathLst>
                <a:path w="1709" h="1084" extrusionOk="0">
                  <a:moveTo>
                    <a:pt x="242" y="0"/>
                  </a:moveTo>
                  <a:cubicBezTo>
                    <a:pt x="81" y="0"/>
                    <a:pt x="1" y="251"/>
                    <a:pt x="175" y="323"/>
                  </a:cubicBezTo>
                  <a:cubicBezTo>
                    <a:pt x="588" y="505"/>
                    <a:pt x="1027" y="687"/>
                    <a:pt x="1325" y="1026"/>
                  </a:cubicBezTo>
                  <a:cubicBezTo>
                    <a:pt x="1363" y="1067"/>
                    <a:pt x="1410" y="1084"/>
                    <a:pt x="1455" y="1084"/>
                  </a:cubicBezTo>
                  <a:cubicBezTo>
                    <a:pt x="1586" y="1084"/>
                    <a:pt x="1708" y="944"/>
                    <a:pt x="1598" y="828"/>
                  </a:cubicBezTo>
                  <a:cubicBezTo>
                    <a:pt x="1250" y="439"/>
                    <a:pt x="779" y="224"/>
                    <a:pt x="315" y="17"/>
                  </a:cubicBezTo>
                  <a:cubicBezTo>
                    <a:pt x="289" y="6"/>
                    <a:pt x="265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 flipH="1">
              <a:off x="1899610" y="2597614"/>
              <a:ext cx="633222" cy="600864"/>
            </a:xfrm>
            <a:custGeom>
              <a:avLst/>
              <a:gdLst/>
              <a:ahLst/>
              <a:cxnLst/>
              <a:rect l="l" t="t" r="r" b="b"/>
              <a:pathLst>
                <a:path w="7555" h="7176" extrusionOk="0">
                  <a:moveTo>
                    <a:pt x="1248" y="1"/>
                  </a:moveTo>
                  <a:cubicBezTo>
                    <a:pt x="841" y="1"/>
                    <a:pt x="449" y="336"/>
                    <a:pt x="257" y="656"/>
                  </a:cubicBezTo>
                  <a:cubicBezTo>
                    <a:pt x="0" y="1069"/>
                    <a:pt x="125" y="1566"/>
                    <a:pt x="331" y="1963"/>
                  </a:cubicBezTo>
                  <a:cubicBezTo>
                    <a:pt x="629" y="2559"/>
                    <a:pt x="1134" y="3038"/>
                    <a:pt x="1606" y="3494"/>
                  </a:cubicBezTo>
                  <a:cubicBezTo>
                    <a:pt x="2127" y="3990"/>
                    <a:pt x="2615" y="4520"/>
                    <a:pt x="3128" y="5024"/>
                  </a:cubicBezTo>
                  <a:cubicBezTo>
                    <a:pt x="4181" y="6031"/>
                    <a:pt x="5532" y="7175"/>
                    <a:pt x="7071" y="7175"/>
                  </a:cubicBezTo>
                  <a:cubicBezTo>
                    <a:pt x="7176" y="7175"/>
                    <a:pt x="7282" y="7170"/>
                    <a:pt x="7389" y="7159"/>
                  </a:cubicBezTo>
                  <a:lnTo>
                    <a:pt x="7406" y="7159"/>
                  </a:lnTo>
                  <a:cubicBezTo>
                    <a:pt x="7406" y="7159"/>
                    <a:pt x="7406" y="7159"/>
                    <a:pt x="7414" y="7151"/>
                  </a:cubicBezTo>
                  <a:lnTo>
                    <a:pt x="7431" y="7151"/>
                  </a:lnTo>
                  <a:cubicBezTo>
                    <a:pt x="7497" y="7126"/>
                    <a:pt x="7555" y="7051"/>
                    <a:pt x="7522" y="6960"/>
                  </a:cubicBezTo>
                  <a:cubicBezTo>
                    <a:pt x="7513" y="6944"/>
                    <a:pt x="7505" y="6919"/>
                    <a:pt x="7489" y="6902"/>
                  </a:cubicBezTo>
                  <a:cubicBezTo>
                    <a:pt x="7125" y="6547"/>
                    <a:pt x="6868" y="6092"/>
                    <a:pt x="6463" y="5744"/>
                  </a:cubicBezTo>
                  <a:cubicBezTo>
                    <a:pt x="6099" y="5438"/>
                    <a:pt x="5917" y="5165"/>
                    <a:pt x="5644" y="4784"/>
                  </a:cubicBezTo>
                  <a:cubicBezTo>
                    <a:pt x="4940" y="3841"/>
                    <a:pt x="4022" y="3055"/>
                    <a:pt x="3310" y="2112"/>
                  </a:cubicBezTo>
                  <a:cubicBezTo>
                    <a:pt x="2996" y="1690"/>
                    <a:pt x="2648" y="1276"/>
                    <a:pt x="2359" y="846"/>
                  </a:cubicBezTo>
                  <a:cubicBezTo>
                    <a:pt x="2094" y="440"/>
                    <a:pt x="1813" y="43"/>
                    <a:pt x="1291" y="2"/>
                  </a:cubicBezTo>
                  <a:cubicBezTo>
                    <a:pt x="1277" y="1"/>
                    <a:pt x="1263" y="1"/>
                    <a:pt x="1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 flipH="1">
              <a:off x="2389173" y="2471010"/>
              <a:ext cx="189590" cy="220635"/>
            </a:xfrm>
            <a:custGeom>
              <a:avLst/>
              <a:gdLst/>
              <a:ahLst/>
              <a:cxnLst/>
              <a:rect l="l" t="t" r="r" b="b"/>
              <a:pathLst>
                <a:path w="2262" h="2635" extrusionOk="0">
                  <a:moveTo>
                    <a:pt x="177" y="1"/>
                  </a:moveTo>
                  <a:cubicBezTo>
                    <a:pt x="90" y="1"/>
                    <a:pt x="0" y="71"/>
                    <a:pt x="35" y="182"/>
                  </a:cubicBezTo>
                  <a:cubicBezTo>
                    <a:pt x="176" y="604"/>
                    <a:pt x="375" y="1042"/>
                    <a:pt x="623" y="1431"/>
                  </a:cubicBezTo>
                  <a:cubicBezTo>
                    <a:pt x="466" y="1754"/>
                    <a:pt x="598" y="2300"/>
                    <a:pt x="797" y="2523"/>
                  </a:cubicBezTo>
                  <a:cubicBezTo>
                    <a:pt x="821" y="2551"/>
                    <a:pt x="858" y="2563"/>
                    <a:pt x="895" y="2563"/>
                  </a:cubicBezTo>
                  <a:cubicBezTo>
                    <a:pt x="959" y="2563"/>
                    <a:pt x="1026" y="2525"/>
                    <a:pt x="1037" y="2457"/>
                  </a:cubicBezTo>
                  <a:cubicBezTo>
                    <a:pt x="1053" y="2350"/>
                    <a:pt x="1061" y="2234"/>
                    <a:pt x="1070" y="2126"/>
                  </a:cubicBezTo>
                  <a:cubicBezTo>
                    <a:pt x="1244" y="2333"/>
                    <a:pt x="1442" y="2507"/>
                    <a:pt x="1699" y="2623"/>
                  </a:cubicBezTo>
                  <a:cubicBezTo>
                    <a:pt x="1719" y="2630"/>
                    <a:pt x="1740" y="2634"/>
                    <a:pt x="1761" y="2634"/>
                  </a:cubicBezTo>
                  <a:cubicBezTo>
                    <a:pt x="1852" y="2634"/>
                    <a:pt x="1939" y="2565"/>
                    <a:pt x="1905" y="2457"/>
                  </a:cubicBezTo>
                  <a:cubicBezTo>
                    <a:pt x="1872" y="2333"/>
                    <a:pt x="1823" y="2217"/>
                    <a:pt x="1765" y="2110"/>
                  </a:cubicBezTo>
                  <a:lnTo>
                    <a:pt x="1765" y="2110"/>
                  </a:lnTo>
                  <a:cubicBezTo>
                    <a:pt x="1847" y="2135"/>
                    <a:pt x="1934" y="2146"/>
                    <a:pt x="2026" y="2146"/>
                  </a:cubicBezTo>
                  <a:cubicBezTo>
                    <a:pt x="2054" y="2146"/>
                    <a:pt x="2083" y="2145"/>
                    <a:pt x="2112" y="2143"/>
                  </a:cubicBezTo>
                  <a:cubicBezTo>
                    <a:pt x="2212" y="2143"/>
                    <a:pt x="2261" y="2060"/>
                    <a:pt x="2253" y="1961"/>
                  </a:cubicBezTo>
                  <a:cubicBezTo>
                    <a:pt x="2193" y="1600"/>
                    <a:pt x="1446" y="1186"/>
                    <a:pt x="1023" y="1186"/>
                  </a:cubicBezTo>
                  <a:cubicBezTo>
                    <a:pt x="980" y="1186"/>
                    <a:pt x="940" y="1190"/>
                    <a:pt x="904" y="1199"/>
                  </a:cubicBezTo>
                  <a:cubicBezTo>
                    <a:pt x="879" y="1208"/>
                    <a:pt x="855" y="1216"/>
                    <a:pt x="830" y="1224"/>
                  </a:cubicBezTo>
                  <a:cubicBezTo>
                    <a:pt x="606" y="877"/>
                    <a:pt x="433" y="488"/>
                    <a:pt x="309" y="99"/>
                  </a:cubicBezTo>
                  <a:cubicBezTo>
                    <a:pt x="289" y="31"/>
                    <a:pt x="233" y="1"/>
                    <a:pt x="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 flipH="1">
              <a:off x="2427476" y="2713834"/>
              <a:ext cx="64118" cy="63469"/>
            </a:xfrm>
            <a:custGeom>
              <a:avLst/>
              <a:gdLst/>
              <a:ahLst/>
              <a:cxnLst/>
              <a:rect l="l" t="t" r="r" b="b"/>
              <a:pathLst>
                <a:path w="765" h="758" extrusionOk="0">
                  <a:moveTo>
                    <a:pt x="163" y="0"/>
                  </a:moveTo>
                  <a:cubicBezTo>
                    <a:pt x="81" y="0"/>
                    <a:pt x="0" y="72"/>
                    <a:pt x="30" y="161"/>
                  </a:cubicBezTo>
                  <a:cubicBezTo>
                    <a:pt x="104" y="385"/>
                    <a:pt x="195" y="591"/>
                    <a:pt x="394" y="724"/>
                  </a:cubicBezTo>
                  <a:cubicBezTo>
                    <a:pt x="429" y="747"/>
                    <a:pt x="464" y="757"/>
                    <a:pt x="498" y="757"/>
                  </a:cubicBezTo>
                  <a:cubicBezTo>
                    <a:pt x="652" y="757"/>
                    <a:pt x="765" y="539"/>
                    <a:pt x="642" y="409"/>
                  </a:cubicBezTo>
                  <a:cubicBezTo>
                    <a:pt x="518" y="277"/>
                    <a:pt x="377" y="161"/>
                    <a:pt x="253" y="37"/>
                  </a:cubicBezTo>
                  <a:cubicBezTo>
                    <a:pt x="227" y="11"/>
                    <a:pt x="195" y="0"/>
                    <a:pt x="163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 flipH="1">
              <a:off x="2326479" y="2823775"/>
              <a:ext cx="74512" cy="71340"/>
            </a:xfrm>
            <a:custGeom>
              <a:avLst/>
              <a:gdLst/>
              <a:ahLst/>
              <a:cxnLst/>
              <a:rect l="l" t="t" r="r" b="b"/>
              <a:pathLst>
                <a:path w="889" h="852" extrusionOk="0">
                  <a:moveTo>
                    <a:pt x="196" y="0"/>
                  </a:moveTo>
                  <a:cubicBezTo>
                    <a:pt x="101" y="0"/>
                    <a:pt x="0" y="105"/>
                    <a:pt x="58" y="213"/>
                  </a:cubicBezTo>
                  <a:cubicBezTo>
                    <a:pt x="182" y="453"/>
                    <a:pt x="364" y="652"/>
                    <a:pt x="571" y="817"/>
                  </a:cubicBezTo>
                  <a:cubicBezTo>
                    <a:pt x="600" y="841"/>
                    <a:pt x="632" y="851"/>
                    <a:pt x="663" y="851"/>
                  </a:cubicBezTo>
                  <a:cubicBezTo>
                    <a:pt x="782" y="851"/>
                    <a:pt x="889" y="702"/>
                    <a:pt x="777" y="611"/>
                  </a:cubicBezTo>
                  <a:cubicBezTo>
                    <a:pt x="587" y="462"/>
                    <a:pt x="413" y="288"/>
                    <a:pt x="306" y="73"/>
                  </a:cubicBezTo>
                  <a:cubicBezTo>
                    <a:pt x="280" y="21"/>
                    <a:pt x="239" y="0"/>
                    <a:pt x="196" y="0"/>
                  </a:cubicBezTo>
                  <a:close/>
                </a:path>
              </a:pathLst>
            </a:custGeom>
            <a:solidFill>
              <a:srgbClr val="72363D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 flipH="1">
              <a:off x="2267138" y="2903321"/>
              <a:ext cx="65292" cy="59366"/>
            </a:xfrm>
            <a:custGeom>
              <a:avLst/>
              <a:gdLst/>
              <a:ahLst/>
              <a:cxnLst/>
              <a:rect l="l" t="t" r="r" b="b"/>
              <a:pathLst>
                <a:path w="779" h="709" extrusionOk="0">
                  <a:moveTo>
                    <a:pt x="167" y="1"/>
                  </a:moveTo>
                  <a:cubicBezTo>
                    <a:pt x="126" y="1"/>
                    <a:pt x="84" y="15"/>
                    <a:pt x="59" y="41"/>
                  </a:cubicBezTo>
                  <a:cubicBezTo>
                    <a:pt x="1" y="107"/>
                    <a:pt x="9" y="182"/>
                    <a:pt x="59" y="248"/>
                  </a:cubicBezTo>
                  <a:cubicBezTo>
                    <a:pt x="191" y="422"/>
                    <a:pt x="373" y="554"/>
                    <a:pt x="547" y="686"/>
                  </a:cubicBezTo>
                  <a:cubicBezTo>
                    <a:pt x="565" y="702"/>
                    <a:pt x="587" y="709"/>
                    <a:pt x="610" y="709"/>
                  </a:cubicBezTo>
                  <a:cubicBezTo>
                    <a:pt x="660" y="709"/>
                    <a:pt x="714" y="677"/>
                    <a:pt x="737" y="637"/>
                  </a:cubicBezTo>
                  <a:cubicBezTo>
                    <a:pt x="779" y="562"/>
                    <a:pt x="754" y="488"/>
                    <a:pt x="688" y="438"/>
                  </a:cubicBezTo>
                  <a:cubicBezTo>
                    <a:pt x="530" y="322"/>
                    <a:pt x="381" y="198"/>
                    <a:pt x="266" y="41"/>
                  </a:cubicBezTo>
                  <a:cubicBezTo>
                    <a:pt x="242" y="13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72363D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 flipH="1">
              <a:off x="2018459" y="3094398"/>
              <a:ext cx="113821" cy="64976"/>
            </a:xfrm>
            <a:custGeom>
              <a:avLst/>
              <a:gdLst/>
              <a:ahLst/>
              <a:cxnLst/>
              <a:rect l="l" t="t" r="r" b="b"/>
              <a:pathLst>
                <a:path w="1358" h="776" extrusionOk="0">
                  <a:moveTo>
                    <a:pt x="206" y="0"/>
                  </a:moveTo>
                  <a:cubicBezTo>
                    <a:pt x="96" y="0"/>
                    <a:pt x="1" y="145"/>
                    <a:pt x="103" y="241"/>
                  </a:cubicBezTo>
                  <a:cubicBezTo>
                    <a:pt x="385" y="514"/>
                    <a:pt x="732" y="680"/>
                    <a:pt x="1113" y="771"/>
                  </a:cubicBezTo>
                  <a:cubicBezTo>
                    <a:pt x="1125" y="774"/>
                    <a:pt x="1138" y="775"/>
                    <a:pt x="1149" y="775"/>
                  </a:cubicBezTo>
                  <a:cubicBezTo>
                    <a:pt x="1304" y="775"/>
                    <a:pt x="1357" y="536"/>
                    <a:pt x="1195" y="498"/>
                  </a:cubicBezTo>
                  <a:cubicBezTo>
                    <a:pt x="856" y="423"/>
                    <a:pt x="558" y="283"/>
                    <a:pt x="302" y="43"/>
                  </a:cubicBezTo>
                  <a:cubicBezTo>
                    <a:pt x="272" y="13"/>
                    <a:pt x="238" y="0"/>
                    <a:pt x="206" y="0"/>
                  </a:cubicBezTo>
                  <a:close/>
                </a:path>
              </a:pathLst>
            </a:custGeom>
            <a:solidFill>
              <a:srgbClr val="72363D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 flipH="1">
              <a:off x="1965069" y="2391799"/>
              <a:ext cx="274410" cy="477945"/>
            </a:xfrm>
            <a:custGeom>
              <a:avLst/>
              <a:gdLst/>
              <a:ahLst/>
              <a:cxnLst/>
              <a:rect l="l" t="t" r="r" b="b"/>
              <a:pathLst>
                <a:path w="3274" h="5708" extrusionOk="0">
                  <a:moveTo>
                    <a:pt x="1036" y="0"/>
                  </a:moveTo>
                  <a:cubicBezTo>
                    <a:pt x="1019" y="0"/>
                    <a:pt x="1002" y="1"/>
                    <a:pt x="985" y="2"/>
                  </a:cubicBezTo>
                  <a:cubicBezTo>
                    <a:pt x="712" y="19"/>
                    <a:pt x="447" y="160"/>
                    <a:pt x="323" y="408"/>
                  </a:cubicBezTo>
                  <a:cubicBezTo>
                    <a:pt x="0" y="1020"/>
                    <a:pt x="398" y="1897"/>
                    <a:pt x="654" y="2460"/>
                  </a:cubicBezTo>
                  <a:cubicBezTo>
                    <a:pt x="977" y="3171"/>
                    <a:pt x="1391" y="3842"/>
                    <a:pt x="1846" y="4479"/>
                  </a:cubicBezTo>
                  <a:cubicBezTo>
                    <a:pt x="2069" y="4793"/>
                    <a:pt x="2292" y="5108"/>
                    <a:pt x="2565" y="5381"/>
                  </a:cubicBezTo>
                  <a:cubicBezTo>
                    <a:pt x="2674" y="5494"/>
                    <a:pt x="2946" y="5707"/>
                    <a:pt x="3112" y="5707"/>
                  </a:cubicBezTo>
                  <a:cubicBezTo>
                    <a:pt x="3212" y="5707"/>
                    <a:pt x="3273" y="5630"/>
                    <a:pt x="3236" y="5405"/>
                  </a:cubicBezTo>
                  <a:cubicBezTo>
                    <a:pt x="3095" y="4578"/>
                    <a:pt x="2930" y="3751"/>
                    <a:pt x="2714" y="2940"/>
                  </a:cubicBezTo>
                  <a:cubicBezTo>
                    <a:pt x="2491" y="2088"/>
                    <a:pt x="2243" y="1086"/>
                    <a:pt x="1680" y="383"/>
                  </a:cubicBezTo>
                  <a:cubicBezTo>
                    <a:pt x="1517" y="181"/>
                    <a:pt x="1302" y="0"/>
                    <a:pt x="1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 flipH="1">
              <a:off x="2144852" y="2498725"/>
              <a:ext cx="45428" cy="71424"/>
            </a:xfrm>
            <a:custGeom>
              <a:avLst/>
              <a:gdLst/>
              <a:ahLst/>
              <a:cxnLst/>
              <a:rect l="l" t="t" r="r" b="b"/>
              <a:pathLst>
                <a:path w="542" h="853" extrusionOk="0">
                  <a:moveTo>
                    <a:pt x="151" y="0"/>
                  </a:moveTo>
                  <a:cubicBezTo>
                    <a:pt x="88" y="0"/>
                    <a:pt x="22" y="41"/>
                    <a:pt x="18" y="115"/>
                  </a:cubicBezTo>
                  <a:cubicBezTo>
                    <a:pt x="1" y="347"/>
                    <a:pt x="9" y="571"/>
                    <a:pt x="142" y="769"/>
                  </a:cubicBezTo>
                  <a:cubicBezTo>
                    <a:pt x="181" y="828"/>
                    <a:pt x="234" y="853"/>
                    <a:pt x="288" y="853"/>
                  </a:cubicBezTo>
                  <a:cubicBezTo>
                    <a:pt x="414" y="853"/>
                    <a:pt x="541" y="716"/>
                    <a:pt x="489" y="571"/>
                  </a:cubicBezTo>
                  <a:cubicBezTo>
                    <a:pt x="423" y="397"/>
                    <a:pt x="332" y="240"/>
                    <a:pt x="266" y="74"/>
                  </a:cubicBezTo>
                  <a:cubicBezTo>
                    <a:pt x="248" y="24"/>
                    <a:pt x="200" y="0"/>
                    <a:pt x="151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 flipH="1">
              <a:off x="2084086" y="2243341"/>
              <a:ext cx="144329" cy="248099"/>
            </a:xfrm>
            <a:custGeom>
              <a:avLst/>
              <a:gdLst/>
              <a:ahLst/>
              <a:cxnLst/>
              <a:rect l="l" t="t" r="r" b="b"/>
              <a:pathLst>
                <a:path w="1722" h="2963" extrusionOk="0">
                  <a:moveTo>
                    <a:pt x="141" y="1"/>
                  </a:moveTo>
                  <a:cubicBezTo>
                    <a:pt x="69" y="1"/>
                    <a:pt x="1" y="46"/>
                    <a:pt x="9" y="137"/>
                  </a:cubicBezTo>
                  <a:cubicBezTo>
                    <a:pt x="26" y="592"/>
                    <a:pt x="108" y="1056"/>
                    <a:pt x="249" y="1502"/>
                  </a:cubicBezTo>
                  <a:cubicBezTo>
                    <a:pt x="9" y="1767"/>
                    <a:pt x="1" y="2330"/>
                    <a:pt x="133" y="2595"/>
                  </a:cubicBezTo>
                  <a:cubicBezTo>
                    <a:pt x="154" y="2641"/>
                    <a:pt x="208" y="2666"/>
                    <a:pt x="261" y="2666"/>
                  </a:cubicBezTo>
                  <a:cubicBezTo>
                    <a:pt x="311" y="2666"/>
                    <a:pt x="361" y="2643"/>
                    <a:pt x="381" y="2595"/>
                  </a:cubicBezTo>
                  <a:cubicBezTo>
                    <a:pt x="423" y="2495"/>
                    <a:pt x="464" y="2396"/>
                    <a:pt x="497" y="2288"/>
                  </a:cubicBezTo>
                  <a:cubicBezTo>
                    <a:pt x="613" y="2528"/>
                    <a:pt x="762" y="2752"/>
                    <a:pt x="977" y="2926"/>
                  </a:cubicBezTo>
                  <a:cubicBezTo>
                    <a:pt x="1010" y="2950"/>
                    <a:pt x="1049" y="2962"/>
                    <a:pt x="1086" y="2962"/>
                  </a:cubicBezTo>
                  <a:cubicBezTo>
                    <a:pt x="1159" y="2962"/>
                    <a:pt x="1225" y="2914"/>
                    <a:pt x="1225" y="2826"/>
                  </a:cubicBezTo>
                  <a:cubicBezTo>
                    <a:pt x="1225" y="2694"/>
                    <a:pt x="1201" y="2570"/>
                    <a:pt x="1176" y="2446"/>
                  </a:cubicBezTo>
                  <a:lnTo>
                    <a:pt x="1176" y="2446"/>
                  </a:lnTo>
                  <a:cubicBezTo>
                    <a:pt x="1275" y="2504"/>
                    <a:pt x="1383" y="2553"/>
                    <a:pt x="1499" y="2578"/>
                  </a:cubicBezTo>
                  <a:cubicBezTo>
                    <a:pt x="1509" y="2580"/>
                    <a:pt x="1519" y="2581"/>
                    <a:pt x="1529" y="2581"/>
                  </a:cubicBezTo>
                  <a:cubicBezTo>
                    <a:pt x="1613" y="2581"/>
                    <a:pt x="1673" y="2519"/>
                    <a:pt x="1681" y="2437"/>
                  </a:cubicBezTo>
                  <a:cubicBezTo>
                    <a:pt x="1722" y="2032"/>
                    <a:pt x="969" y="1353"/>
                    <a:pt x="580" y="1345"/>
                  </a:cubicBezTo>
                  <a:cubicBezTo>
                    <a:pt x="555" y="1345"/>
                    <a:pt x="530" y="1353"/>
                    <a:pt x="506" y="1353"/>
                  </a:cubicBezTo>
                  <a:cubicBezTo>
                    <a:pt x="381" y="956"/>
                    <a:pt x="315" y="534"/>
                    <a:pt x="290" y="137"/>
                  </a:cubicBezTo>
                  <a:cubicBezTo>
                    <a:pt x="286" y="46"/>
                    <a:pt x="212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 flipH="1">
              <a:off x="2061875" y="2704959"/>
              <a:ext cx="46517" cy="46304"/>
            </a:xfrm>
            <a:custGeom>
              <a:avLst/>
              <a:gdLst/>
              <a:ahLst/>
              <a:cxnLst/>
              <a:rect l="l" t="t" r="r" b="b"/>
              <a:pathLst>
                <a:path w="555" h="553" extrusionOk="0">
                  <a:moveTo>
                    <a:pt x="161" y="0"/>
                  </a:moveTo>
                  <a:cubicBezTo>
                    <a:pt x="138" y="0"/>
                    <a:pt x="114" y="6"/>
                    <a:pt x="91" y="19"/>
                  </a:cubicBezTo>
                  <a:cubicBezTo>
                    <a:pt x="25" y="60"/>
                    <a:pt x="0" y="151"/>
                    <a:pt x="42" y="217"/>
                  </a:cubicBezTo>
                  <a:cubicBezTo>
                    <a:pt x="124" y="342"/>
                    <a:pt x="199" y="449"/>
                    <a:pt x="323" y="532"/>
                  </a:cubicBezTo>
                  <a:cubicBezTo>
                    <a:pt x="342" y="546"/>
                    <a:pt x="366" y="552"/>
                    <a:pt x="391" y="552"/>
                  </a:cubicBezTo>
                  <a:cubicBezTo>
                    <a:pt x="440" y="552"/>
                    <a:pt x="491" y="526"/>
                    <a:pt x="513" y="482"/>
                  </a:cubicBezTo>
                  <a:cubicBezTo>
                    <a:pt x="555" y="408"/>
                    <a:pt x="530" y="333"/>
                    <a:pt x="464" y="284"/>
                  </a:cubicBezTo>
                  <a:cubicBezTo>
                    <a:pt x="439" y="267"/>
                    <a:pt x="397" y="234"/>
                    <a:pt x="373" y="193"/>
                  </a:cubicBezTo>
                  <a:lnTo>
                    <a:pt x="373" y="193"/>
                  </a:lnTo>
                  <a:cubicBezTo>
                    <a:pt x="376" y="200"/>
                    <a:pt x="377" y="202"/>
                    <a:pt x="376" y="202"/>
                  </a:cubicBezTo>
                  <a:cubicBezTo>
                    <a:pt x="374" y="202"/>
                    <a:pt x="369" y="197"/>
                    <a:pt x="364" y="193"/>
                  </a:cubicBezTo>
                  <a:cubicBezTo>
                    <a:pt x="356" y="176"/>
                    <a:pt x="348" y="168"/>
                    <a:pt x="340" y="151"/>
                  </a:cubicBezTo>
                  <a:cubicBezTo>
                    <a:pt x="323" y="126"/>
                    <a:pt x="306" y="102"/>
                    <a:pt x="290" y="69"/>
                  </a:cubicBezTo>
                  <a:cubicBezTo>
                    <a:pt x="261" y="29"/>
                    <a:pt x="213" y="0"/>
                    <a:pt x="161" y="0"/>
                  </a:cubicBezTo>
                  <a:close/>
                </a:path>
              </a:pathLst>
            </a:custGeom>
            <a:solidFill>
              <a:srgbClr val="72363D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7" name="Google Shape;2057;p29"/>
            <p:cNvGrpSpPr/>
            <p:nvPr/>
          </p:nvGrpSpPr>
          <p:grpSpPr>
            <a:xfrm rot="1800078" flipH="1">
              <a:off x="2309344" y="3180748"/>
              <a:ext cx="365737" cy="390122"/>
              <a:chOff x="363475" y="1659425"/>
              <a:chExt cx="252800" cy="273725"/>
            </a:xfrm>
          </p:grpSpPr>
          <p:sp>
            <p:nvSpPr>
              <p:cNvPr id="2058" name="Google Shape;2058;p29"/>
              <p:cNvSpPr/>
              <p:nvPr/>
            </p:nvSpPr>
            <p:spPr>
              <a:xfrm>
                <a:off x="363475" y="1659425"/>
                <a:ext cx="252800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7734" extrusionOk="0">
                    <a:moveTo>
                      <a:pt x="5114" y="1"/>
                    </a:moveTo>
                    <a:cubicBezTo>
                      <a:pt x="4370" y="1"/>
                      <a:pt x="3627" y="109"/>
                      <a:pt x="2938" y="316"/>
                    </a:cubicBezTo>
                    <a:cubicBezTo>
                      <a:pt x="1332" y="796"/>
                      <a:pt x="257" y="2244"/>
                      <a:pt x="166" y="3907"/>
                    </a:cubicBezTo>
                    <a:cubicBezTo>
                      <a:pt x="1" y="6725"/>
                      <a:pt x="2987" y="7733"/>
                      <a:pt x="5459" y="7733"/>
                    </a:cubicBezTo>
                    <a:cubicBezTo>
                      <a:pt x="5963" y="7733"/>
                      <a:pt x="6446" y="7691"/>
                      <a:pt x="6876" y="7614"/>
                    </a:cubicBezTo>
                    <a:cubicBezTo>
                      <a:pt x="8539" y="7283"/>
                      <a:pt x="9755" y="5992"/>
                      <a:pt x="9938" y="4296"/>
                    </a:cubicBezTo>
                    <a:cubicBezTo>
                      <a:pt x="10111" y="2699"/>
                      <a:pt x="9234" y="1127"/>
                      <a:pt x="7761" y="507"/>
                    </a:cubicBezTo>
                    <a:cubicBezTo>
                      <a:pt x="6944" y="164"/>
                      <a:pt x="6029" y="1"/>
                      <a:pt x="5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9"/>
              <p:cNvSpPr/>
              <p:nvPr/>
            </p:nvSpPr>
            <p:spPr>
              <a:xfrm>
                <a:off x="416950" y="1788950"/>
                <a:ext cx="5702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102" extrusionOk="0">
                    <a:moveTo>
                      <a:pt x="870" y="0"/>
                    </a:moveTo>
                    <a:cubicBezTo>
                      <a:pt x="404" y="0"/>
                      <a:pt x="0" y="291"/>
                      <a:pt x="29" y="969"/>
                    </a:cubicBezTo>
                    <a:cubicBezTo>
                      <a:pt x="46" y="1614"/>
                      <a:pt x="790" y="1970"/>
                      <a:pt x="1345" y="2077"/>
                    </a:cubicBezTo>
                    <a:cubicBezTo>
                      <a:pt x="1428" y="2094"/>
                      <a:pt x="1505" y="2102"/>
                      <a:pt x="1575" y="2102"/>
                    </a:cubicBezTo>
                    <a:cubicBezTo>
                      <a:pt x="2137" y="2102"/>
                      <a:pt x="2281" y="1598"/>
                      <a:pt x="2155" y="1002"/>
                    </a:cubicBezTo>
                    <a:cubicBezTo>
                      <a:pt x="2139" y="944"/>
                      <a:pt x="2122" y="886"/>
                      <a:pt x="2098" y="820"/>
                    </a:cubicBezTo>
                    <a:cubicBezTo>
                      <a:pt x="1892" y="308"/>
                      <a:pt x="1348" y="0"/>
                      <a:pt x="8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9"/>
              <p:cNvSpPr/>
              <p:nvPr/>
            </p:nvSpPr>
            <p:spPr>
              <a:xfrm>
                <a:off x="507050" y="1785025"/>
                <a:ext cx="6172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79" extrusionOk="0">
                    <a:moveTo>
                      <a:pt x="1525" y="0"/>
                    </a:moveTo>
                    <a:cubicBezTo>
                      <a:pt x="1007" y="0"/>
                      <a:pt x="420" y="333"/>
                      <a:pt x="198" y="886"/>
                    </a:cubicBezTo>
                    <a:cubicBezTo>
                      <a:pt x="173" y="960"/>
                      <a:pt x="148" y="1026"/>
                      <a:pt x="140" y="1093"/>
                    </a:cubicBezTo>
                    <a:cubicBezTo>
                      <a:pt x="1" y="1738"/>
                      <a:pt x="154" y="2279"/>
                      <a:pt x="760" y="2279"/>
                    </a:cubicBezTo>
                    <a:cubicBezTo>
                      <a:pt x="838" y="2279"/>
                      <a:pt x="924" y="2270"/>
                      <a:pt x="1017" y="2251"/>
                    </a:cubicBezTo>
                    <a:cubicBezTo>
                      <a:pt x="1605" y="2135"/>
                      <a:pt x="2416" y="1746"/>
                      <a:pt x="2440" y="1051"/>
                    </a:cubicBezTo>
                    <a:cubicBezTo>
                      <a:pt x="2469" y="316"/>
                      <a:pt x="2030" y="0"/>
                      <a:pt x="1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9"/>
              <p:cNvSpPr/>
              <p:nvPr/>
            </p:nvSpPr>
            <p:spPr>
              <a:xfrm>
                <a:off x="458625" y="1786375"/>
                <a:ext cx="77800" cy="14677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5871" extrusionOk="0">
                    <a:moveTo>
                      <a:pt x="1890" y="1"/>
                    </a:moveTo>
                    <a:cubicBezTo>
                      <a:pt x="1764" y="1"/>
                      <a:pt x="1629" y="105"/>
                      <a:pt x="1663" y="269"/>
                    </a:cubicBezTo>
                    <a:cubicBezTo>
                      <a:pt x="1672" y="269"/>
                      <a:pt x="1672" y="277"/>
                      <a:pt x="1672" y="286"/>
                    </a:cubicBezTo>
                    <a:lnTo>
                      <a:pt x="679" y="641"/>
                    </a:lnTo>
                    <a:cubicBezTo>
                      <a:pt x="646" y="553"/>
                      <a:pt x="560" y="509"/>
                      <a:pt x="476" y="509"/>
                    </a:cubicBezTo>
                    <a:cubicBezTo>
                      <a:pt x="370" y="509"/>
                      <a:pt x="265" y="578"/>
                      <a:pt x="265" y="716"/>
                    </a:cubicBezTo>
                    <a:cubicBezTo>
                      <a:pt x="265" y="2321"/>
                      <a:pt x="133" y="3926"/>
                      <a:pt x="9" y="5531"/>
                    </a:cubicBezTo>
                    <a:cubicBezTo>
                      <a:pt x="0" y="5647"/>
                      <a:pt x="116" y="5747"/>
                      <a:pt x="224" y="5747"/>
                    </a:cubicBezTo>
                    <a:cubicBezTo>
                      <a:pt x="1283" y="5747"/>
                      <a:pt x="1829" y="5862"/>
                      <a:pt x="2888" y="5871"/>
                    </a:cubicBezTo>
                    <a:cubicBezTo>
                      <a:pt x="3037" y="5871"/>
                      <a:pt x="3111" y="5738"/>
                      <a:pt x="3087" y="5606"/>
                    </a:cubicBezTo>
                    <a:cubicBezTo>
                      <a:pt x="2805" y="3728"/>
                      <a:pt x="2483" y="1998"/>
                      <a:pt x="2077" y="153"/>
                    </a:cubicBezTo>
                    <a:cubicBezTo>
                      <a:pt x="2054" y="47"/>
                      <a:pt x="1974" y="1"/>
                      <a:pt x="1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9"/>
              <p:cNvSpPr/>
              <p:nvPr/>
            </p:nvSpPr>
            <p:spPr>
              <a:xfrm>
                <a:off x="470625" y="1835500"/>
                <a:ext cx="540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826" extrusionOk="0">
                    <a:moveTo>
                      <a:pt x="108" y="0"/>
                    </a:moveTo>
                    <a:cubicBezTo>
                      <a:pt x="54" y="0"/>
                      <a:pt x="0" y="33"/>
                      <a:pt x="0" y="100"/>
                    </a:cubicBezTo>
                    <a:cubicBezTo>
                      <a:pt x="0" y="306"/>
                      <a:pt x="0" y="513"/>
                      <a:pt x="0" y="720"/>
                    </a:cubicBezTo>
                    <a:cubicBezTo>
                      <a:pt x="0" y="790"/>
                      <a:pt x="54" y="826"/>
                      <a:pt x="108" y="826"/>
                    </a:cubicBezTo>
                    <a:cubicBezTo>
                      <a:pt x="162" y="826"/>
                      <a:pt x="215" y="790"/>
                      <a:pt x="215" y="720"/>
                    </a:cubicBezTo>
                    <a:lnTo>
                      <a:pt x="215" y="100"/>
                    </a:lnTo>
                    <a:cubicBezTo>
                      <a:pt x="215" y="33"/>
                      <a:pt x="162" y="0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9"/>
              <p:cNvSpPr/>
              <p:nvPr/>
            </p:nvSpPr>
            <p:spPr>
              <a:xfrm>
                <a:off x="483075" y="1832575"/>
                <a:ext cx="10075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998" extrusionOk="0">
                    <a:moveTo>
                      <a:pt x="127" y="1"/>
                    </a:moveTo>
                    <a:cubicBezTo>
                      <a:pt x="67" y="1"/>
                      <a:pt x="0" y="54"/>
                      <a:pt x="15" y="134"/>
                    </a:cubicBezTo>
                    <a:cubicBezTo>
                      <a:pt x="65" y="399"/>
                      <a:pt x="131" y="655"/>
                      <a:pt x="181" y="920"/>
                    </a:cubicBezTo>
                    <a:cubicBezTo>
                      <a:pt x="191" y="973"/>
                      <a:pt x="231" y="997"/>
                      <a:pt x="273" y="997"/>
                    </a:cubicBezTo>
                    <a:cubicBezTo>
                      <a:pt x="335" y="997"/>
                      <a:pt x="402" y="946"/>
                      <a:pt x="388" y="862"/>
                    </a:cubicBezTo>
                    <a:cubicBezTo>
                      <a:pt x="330" y="605"/>
                      <a:pt x="272" y="341"/>
                      <a:pt x="214" y="76"/>
                    </a:cubicBezTo>
                    <a:cubicBezTo>
                      <a:pt x="204" y="24"/>
                      <a:pt x="16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9"/>
              <p:cNvSpPr/>
              <p:nvPr/>
            </p:nvSpPr>
            <p:spPr>
              <a:xfrm>
                <a:off x="497000" y="1832575"/>
                <a:ext cx="1035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888" extrusionOk="0">
                    <a:moveTo>
                      <a:pt x="127" y="1"/>
                    </a:moveTo>
                    <a:cubicBezTo>
                      <a:pt x="66" y="1"/>
                      <a:pt x="1" y="54"/>
                      <a:pt x="21" y="134"/>
                    </a:cubicBezTo>
                    <a:cubicBezTo>
                      <a:pt x="79" y="357"/>
                      <a:pt x="128" y="581"/>
                      <a:pt x="186" y="812"/>
                    </a:cubicBezTo>
                    <a:cubicBezTo>
                      <a:pt x="199" y="865"/>
                      <a:pt x="240" y="887"/>
                      <a:pt x="282" y="887"/>
                    </a:cubicBezTo>
                    <a:cubicBezTo>
                      <a:pt x="346" y="887"/>
                      <a:pt x="413" y="834"/>
                      <a:pt x="393" y="754"/>
                    </a:cubicBezTo>
                    <a:cubicBezTo>
                      <a:pt x="335" y="531"/>
                      <a:pt x="277" y="299"/>
                      <a:pt x="219" y="76"/>
                    </a:cubicBezTo>
                    <a:cubicBezTo>
                      <a:pt x="206" y="24"/>
                      <a:pt x="16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9"/>
              <p:cNvSpPr/>
              <p:nvPr/>
            </p:nvSpPr>
            <p:spPr>
              <a:xfrm>
                <a:off x="510025" y="1829825"/>
                <a:ext cx="99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940" extrusionOk="0">
                    <a:moveTo>
                      <a:pt x="103" y="1"/>
                    </a:moveTo>
                    <a:cubicBezTo>
                      <a:pt x="51" y="1"/>
                      <a:pt x="1" y="34"/>
                      <a:pt x="5" y="103"/>
                    </a:cubicBezTo>
                    <a:cubicBezTo>
                      <a:pt x="5" y="368"/>
                      <a:pt x="104" y="608"/>
                      <a:pt x="178" y="864"/>
                    </a:cubicBezTo>
                    <a:cubicBezTo>
                      <a:pt x="191" y="917"/>
                      <a:pt x="230" y="939"/>
                      <a:pt x="271" y="939"/>
                    </a:cubicBezTo>
                    <a:cubicBezTo>
                      <a:pt x="332" y="939"/>
                      <a:pt x="397" y="886"/>
                      <a:pt x="377" y="806"/>
                    </a:cubicBezTo>
                    <a:cubicBezTo>
                      <a:pt x="319" y="575"/>
                      <a:pt x="220" y="351"/>
                      <a:pt x="211" y="103"/>
                    </a:cubicBezTo>
                    <a:cubicBezTo>
                      <a:pt x="211" y="36"/>
                      <a:pt x="156" y="1"/>
                      <a:pt x="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9"/>
              <p:cNvSpPr/>
              <p:nvPr/>
            </p:nvSpPr>
            <p:spPr>
              <a:xfrm>
                <a:off x="377950" y="1750875"/>
                <a:ext cx="1710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074" extrusionOk="0">
                    <a:moveTo>
                      <a:pt x="191" y="1"/>
                    </a:moveTo>
                    <a:cubicBezTo>
                      <a:pt x="151" y="1"/>
                      <a:pt x="114" y="23"/>
                      <a:pt x="108" y="76"/>
                    </a:cubicBezTo>
                    <a:cubicBezTo>
                      <a:pt x="0" y="779"/>
                      <a:pt x="0" y="1466"/>
                      <a:pt x="472" y="2037"/>
                    </a:cubicBezTo>
                    <a:cubicBezTo>
                      <a:pt x="492" y="2063"/>
                      <a:pt x="516" y="2074"/>
                      <a:pt x="540" y="2074"/>
                    </a:cubicBezTo>
                    <a:cubicBezTo>
                      <a:pt x="614" y="2074"/>
                      <a:pt x="683" y="1969"/>
                      <a:pt x="621" y="1888"/>
                    </a:cubicBezTo>
                    <a:cubicBezTo>
                      <a:pt x="207" y="1383"/>
                      <a:pt x="215" y="746"/>
                      <a:pt x="307" y="133"/>
                    </a:cubicBezTo>
                    <a:cubicBezTo>
                      <a:pt x="322" y="53"/>
                      <a:pt x="252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9"/>
              <p:cNvSpPr/>
              <p:nvPr/>
            </p:nvSpPr>
            <p:spPr>
              <a:xfrm>
                <a:off x="393150" y="1774875"/>
                <a:ext cx="87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49" extrusionOk="0">
                    <a:moveTo>
                      <a:pt x="105" y="1"/>
                    </a:moveTo>
                    <a:cubicBezTo>
                      <a:pt x="52" y="1"/>
                      <a:pt x="1" y="34"/>
                      <a:pt x="5" y="100"/>
                    </a:cubicBezTo>
                    <a:cubicBezTo>
                      <a:pt x="5" y="249"/>
                      <a:pt x="63" y="373"/>
                      <a:pt x="129" y="497"/>
                    </a:cubicBezTo>
                    <a:cubicBezTo>
                      <a:pt x="147" y="534"/>
                      <a:pt x="177" y="549"/>
                      <a:pt x="208" y="549"/>
                    </a:cubicBezTo>
                    <a:cubicBezTo>
                      <a:pt x="277" y="549"/>
                      <a:pt x="351" y="475"/>
                      <a:pt x="311" y="390"/>
                    </a:cubicBezTo>
                    <a:cubicBezTo>
                      <a:pt x="269" y="299"/>
                      <a:pt x="220" y="208"/>
                      <a:pt x="212" y="100"/>
                    </a:cubicBezTo>
                    <a:cubicBezTo>
                      <a:pt x="212" y="34"/>
                      <a:pt x="15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9"/>
              <p:cNvSpPr/>
              <p:nvPr/>
            </p:nvSpPr>
            <p:spPr>
              <a:xfrm>
                <a:off x="589900" y="1735450"/>
                <a:ext cx="857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446" extrusionOk="0">
                    <a:moveTo>
                      <a:pt x="131" y="1"/>
                    </a:moveTo>
                    <a:cubicBezTo>
                      <a:pt x="67" y="1"/>
                      <a:pt x="0" y="50"/>
                      <a:pt x="20" y="130"/>
                    </a:cubicBezTo>
                    <a:cubicBezTo>
                      <a:pt x="128" y="527"/>
                      <a:pt x="128" y="933"/>
                      <a:pt x="128" y="1346"/>
                    </a:cubicBezTo>
                    <a:cubicBezTo>
                      <a:pt x="128" y="1412"/>
                      <a:pt x="181" y="1446"/>
                      <a:pt x="235" y="1446"/>
                    </a:cubicBezTo>
                    <a:cubicBezTo>
                      <a:pt x="289" y="1446"/>
                      <a:pt x="343" y="1412"/>
                      <a:pt x="343" y="1346"/>
                    </a:cubicBezTo>
                    <a:cubicBezTo>
                      <a:pt x="343" y="916"/>
                      <a:pt x="334" y="494"/>
                      <a:pt x="227" y="72"/>
                    </a:cubicBezTo>
                    <a:cubicBezTo>
                      <a:pt x="214" y="23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9" name="Google Shape;2069;p29"/>
            <p:cNvGrpSpPr/>
            <p:nvPr/>
          </p:nvGrpSpPr>
          <p:grpSpPr>
            <a:xfrm>
              <a:off x="1252479" y="3147546"/>
              <a:ext cx="457192" cy="320044"/>
              <a:chOff x="365606" y="1276946"/>
              <a:chExt cx="457192" cy="320044"/>
            </a:xfrm>
          </p:grpSpPr>
          <p:sp>
            <p:nvSpPr>
              <p:cNvPr id="2070" name="Google Shape;2070;p29"/>
              <p:cNvSpPr/>
              <p:nvPr/>
            </p:nvSpPr>
            <p:spPr>
              <a:xfrm>
                <a:off x="572374" y="1276946"/>
                <a:ext cx="236518" cy="182977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4416" extrusionOk="0">
                    <a:moveTo>
                      <a:pt x="4095" y="0"/>
                    </a:moveTo>
                    <a:cubicBezTo>
                      <a:pt x="3445" y="0"/>
                      <a:pt x="2731" y="540"/>
                      <a:pt x="2286" y="899"/>
                    </a:cubicBezTo>
                    <a:cubicBezTo>
                      <a:pt x="1376" y="1618"/>
                      <a:pt x="168" y="2760"/>
                      <a:pt x="35" y="3968"/>
                    </a:cubicBezTo>
                    <a:cubicBezTo>
                      <a:pt x="0" y="4259"/>
                      <a:pt x="226" y="4416"/>
                      <a:pt x="451" y="4416"/>
                    </a:cubicBezTo>
                    <a:cubicBezTo>
                      <a:pt x="599" y="4416"/>
                      <a:pt x="746" y="4349"/>
                      <a:pt x="821" y="4208"/>
                    </a:cubicBezTo>
                    <a:cubicBezTo>
                      <a:pt x="1971" y="3919"/>
                      <a:pt x="3146" y="3811"/>
                      <a:pt x="4139" y="3099"/>
                    </a:cubicBezTo>
                    <a:cubicBezTo>
                      <a:pt x="4859" y="2586"/>
                      <a:pt x="5612" y="899"/>
                      <a:pt x="4718" y="212"/>
                    </a:cubicBezTo>
                    <a:cubicBezTo>
                      <a:pt x="4526" y="62"/>
                      <a:pt x="4315" y="0"/>
                      <a:pt x="40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9"/>
              <p:cNvSpPr/>
              <p:nvPr/>
            </p:nvSpPr>
            <p:spPr>
              <a:xfrm>
                <a:off x="567950" y="1330273"/>
                <a:ext cx="168719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3184" extrusionOk="0">
                    <a:moveTo>
                      <a:pt x="3668" y="1"/>
                    </a:moveTo>
                    <a:cubicBezTo>
                      <a:pt x="3628" y="1"/>
                      <a:pt x="3585" y="13"/>
                      <a:pt x="3541" y="42"/>
                    </a:cubicBezTo>
                    <a:cubicBezTo>
                      <a:pt x="2341" y="844"/>
                      <a:pt x="1183" y="1721"/>
                      <a:pt x="173" y="2764"/>
                    </a:cubicBezTo>
                    <a:cubicBezTo>
                      <a:pt x="1" y="2937"/>
                      <a:pt x="169" y="3184"/>
                      <a:pt x="354" y="3184"/>
                    </a:cubicBezTo>
                    <a:cubicBezTo>
                      <a:pt x="408" y="3184"/>
                      <a:pt x="464" y="3162"/>
                      <a:pt x="513" y="3112"/>
                    </a:cubicBezTo>
                    <a:cubicBezTo>
                      <a:pt x="1497" y="2094"/>
                      <a:pt x="2614" y="1242"/>
                      <a:pt x="3789" y="456"/>
                    </a:cubicBezTo>
                    <a:cubicBezTo>
                      <a:pt x="4003" y="317"/>
                      <a:pt x="3871" y="1"/>
                      <a:pt x="3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9"/>
              <p:cNvSpPr/>
              <p:nvPr/>
            </p:nvSpPr>
            <p:spPr>
              <a:xfrm>
                <a:off x="547050" y="1416416"/>
                <a:ext cx="275748" cy="119747"/>
              </a:xfrm>
              <a:custGeom>
                <a:avLst/>
                <a:gdLst/>
                <a:ahLst/>
                <a:cxnLst/>
                <a:rect l="l" t="t" r="r" b="b"/>
                <a:pathLst>
                  <a:path w="6544" h="2890" extrusionOk="0">
                    <a:moveTo>
                      <a:pt x="3623" y="1"/>
                    </a:moveTo>
                    <a:cubicBezTo>
                      <a:pt x="2504" y="1"/>
                      <a:pt x="1090" y="153"/>
                      <a:pt x="305" y="908"/>
                    </a:cubicBezTo>
                    <a:cubicBezTo>
                      <a:pt x="1" y="1206"/>
                      <a:pt x="287" y="1630"/>
                      <a:pt x="619" y="1630"/>
                    </a:cubicBezTo>
                    <a:cubicBezTo>
                      <a:pt x="666" y="1630"/>
                      <a:pt x="713" y="1622"/>
                      <a:pt x="760" y="1603"/>
                    </a:cubicBezTo>
                    <a:cubicBezTo>
                      <a:pt x="1819" y="2116"/>
                      <a:pt x="2788" y="2787"/>
                      <a:pt x="4012" y="2886"/>
                    </a:cubicBezTo>
                    <a:cubicBezTo>
                      <a:pt x="4046" y="2888"/>
                      <a:pt x="4080" y="2890"/>
                      <a:pt x="4116" y="2890"/>
                    </a:cubicBezTo>
                    <a:cubicBezTo>
                      <a:pt x="5014" y="2890"/>
                      <a:pt x="6543" y="2099"/>
                      <a:pt x="6312" y="1041"/>
                    </a:cubicBezTo>
                    <a:cubicBezTo>
                      <a:pt x="6114" y="98"/>
                      <a:pt x="4765" y="23"/>
                      <a:pt x="4004" y="7"/>
                    </a:cubicBezTo>
                    <a:cubicBezTo>
                      <a:pt x="3882" y="3"/>
                      <a:pt x="3754" y="1"/>
                      <a:pt x="36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9"/>
              <p:cNvSpPr/>
              <p:nvPr/>
            </p:nvSpPr>
            <p:spPr>
              <a:xfrm>
                <a:off x="546670" y="1454329"/>
                <a:ext cx="206052" cy="26560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641" extrusionOk="0">
                    <a:moveTo>
                      <a:pt x="1978" y="1"/>
                    </a:moveTo>
                    <a:cubicBezTo>
                      <a:pt x="1421" y="1"/>
                      <a:pt x="864" y="26"/>
                      <a:pt x="306" y="84"/>
                    </a:cubicBezTo>
                    <a:cubicBezTo>
                      <a:pt x="10" y="108"/>
                      <a:pt x="0" y="566"/>
                      <a:pt x="277" y="566"/>
                    </a:cubicBezTo>
                    <a:cubicBezTo>
                      <a:pt x="286" y="566"/>
                      <a:pt x="296" y="565"/>
                      <a:pt x="306" y="564"/>
                    </a:cubicBezTo>
                    <a:cubicBezTo>
                      <a:pt x="853" y="507"/>
                      <a:pt x="1398" y="483"/>
                      <a:pt x="1943" y="483"/>
                    </a:cubicBezTo>
                    <a:cubicBezTo>
                      <a:pt x="2825" y="483"/>
                      <a:pt x="3704" y="547"/>
                      <a:pt x="4584" y="639"/>
                    </a:cubicBezTo>
                    <a:cubicBezTo>
                      <a:pt x="4594" y="640"/>
                      <a:pt x="4604" y="640"/>
                      <a:pt x="4613" y="640"/>
                    </a:cubicBezTo>
                    <a:cubicBezTo>
                      <a:pt x="4890" y="640"/>
                      <a:pt x="4880" y="191"/>
                      <a:pt x="4584" y="159"/>
                    </a:cubicBezTo>
                    <a:cubicBezTo>
                      <a:pt x="3716" y="63"/>
                      <a:pt x="2848" y="1"/>
                      <a:pt x="19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9"/>
              <p:cNvSpPr/>
              <p:nvPr/>
            </p:nvSpPr>
            <p:spPr>
              <a:xfrm>
                <a:off x="365606" y="1356957"/>
                <a:ext cx="278360" cy="240033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5793" extrusionOk="0">
                    <a:moveTo>
                      <a:pt x="3547" y="0"/>
                    </a:moveTo>
                    <a:cubicBezTo>
                      <a:pt x="2893" y="0"/>
                      <a:pt x="2235" y="205"/>
                      <a:pt x="1707" y="589"/>
                    </a:cubicBezTo>
                    <a:cubicBezTo>
                      <a:pt x="904" y="1168"/>
                      <a:pt x="524" y="2294"/>
                      <a:pt x="342" y="3237"/>
                    </a:cubicBezTo>
                    <a:cubicBezTo>
                      <a:pt x="0" y="5012"/>
                      <a:pt x="1780" y="5793"/>
                      <a:pt x="3389" y="5793"/>
                    </a:cubicBezTo>
                    <a:cubicBezTo>
                      <a:pt x="3963" y="5793"/>
                      <a:pt x="4516" y="5693"/>
                      <a:pt x="4942" y="5504"/>
                    </a:cubicBezTo>
                    <a:cubicBezTo>
                      <a:pt x="5315" y="5339"/>
                      <a:pt x="5629" y="5074"/>
                      <a:pt x="5877" y="4759"/>
                    </a:cubicBezTo>
                    <a:cubicBezTo>
                      <a:pt x="6407" y="4064"/>
                      <a:pt x="6605" y="3096"/>
                      <a:pt x="6324" y="2244"/>
                    </a:cubicBezTo>
                    <a:cubicBezTo>
                      <a:pt x="6018" y="1317"/>
                      <a:pt x="5538" y="556"/>
                      <a:pt x="4603" y="192"/>
                    </a:cubicBezTo>
                    <a:cubicBezTo>
                      <a:pt x="4268" y="63"/>
                      <a:pt x="3908" y="0"/>
                      <a:pt x="3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9"/>
              <p:cNvSpPr/>
              <p:nvPr/>
            </p:nvSpPr>
            <p:spPr>
              <a:xfrm>
                <a:off x="411072" y="1331723"/>
                <a:ext cx="15376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202" extrusionOk="0">
                    <a:moveTo>
                      <a:pt x="2066" y="0"/>
                    </a:moveTo>
                    <a:cubicBezTo>
                      <a:pt x="2009" y="0"/>
                      <a:pt x="1949" y="5"/>
                      <a:pt x="1886" y="15"/>
                    </a:cubicBezTo>
                    <a:cubicBezTo>
                      <a:pt x="1414" y="90"/>
                      <a:pt x="1067" y="429"/>
                      <a:pt x="1075" y="818"/>
                    </a:cubicBezTo>
                    <a:cubicBezTo>
                      <a:pt x="1015" y="810"/>
                      <a:pt x="955" y="806"/>
                      <a:pt x="894" y="806"/>
                    </a:cubicBezTo>
                    <a:cubicBezTo>
                      <a:pt x="443" y="806"/>
                      <a:pt x="0" y="1029"/>
                      <a:pt x="7" y="1554"/>
                    </a:cubicBezTo>
                    <a:cubicBezTo>
                      <a:pt x="24" y="2124"/>
                      <a:pt x="440" y="2365"/>
                      <a:pt x="910" y="2365"/>
                    </a:cubicBezTo>
                    <a:cubicBezTo>
                      <a:pt x="918" y="2365"/>
                      <a:pt x="926" y="2365"/>
                      <a:pt x="934" y="2365"/>
                    </a:cubicBezTo>
                    <a:lnTo>
                      <a:pt x="934" y="2365"/>
                    </a:lnTo>
                    <a:cubicBezTo>
                      <a:pt x="876" y="2746"/>
                      <a:pt x="1141" y="3101"/>
                      <a:pt x="1671" y="3184"/>
                    </a:cubicBezTo>
                    <a:cubicBezTo>
                      <a:pt x="1744" y="3196"/>
                      <a:pt x="1812" y="3201"/>
                      <a:pt x="1877" y="3201"/>
                    </a:cubicBezTo>
                    <a:cubicBezTo>
                      <a:pt x="2456" y="3201"/>
                      <a:pt x="2693" y="2755"/>
                      <a:pt x="2589" y="2249"/>
                    </a:cubicBezTo>
                    <a:cubicBezTo>
                      <a:pt x="3094" y="2216"/>
                      <a:pt x="3648" y="1984"/>
                      <a:pt x="3466" y="1372"/>
                    </a:cubicBezTo>
                    <a:cubicBezTo>
                      <a:pt x="3367" y="1049"/>
                      <a:pt x="3077" y="843"/>
                      <a:pt x="2788" y="826"/>
                    </a:cubicBezTo>
                    <a:cubicBezTo>
                      <a:pt x="2788" y="380"/>
                      <a:pt x="2567" y="0"/>
                      <a:pt x="20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9"/>
              <p:cNvSpPr/>
              <p:nvPr/>
            </p:nvSpPr>
            <p:spPr>
              <a:xfrm>
                <a:off x="410497" y="1331723"/>
                <a:ext cx="15376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202" extrusionOk="0">
                    <a:moveTo>
                      <a:pt x="2066" y="0"/>
                    </a:moveTo>
                    <a:cubicBezTo>
                      <a:pt x="2009" y="0"/>
                      <a:pt x="1949" y="5"/>
                      <a:pt x="1886" y="15"/>
                    </a:cubicBezTo>
                    <a:cubicBezTo>
                      <a:pt x="1414" y="90"/>
                      <a:pt x="1067" y="429"/>
                      <a:pt x="1075" y="818"/>
                    </a:cubicBezTo>
                    <a:cubicBezTo>
                      <a:pt x="1015" y="810"/>
                      <a:pt x="955" y="806"/>
                      <a:pt x="894" y="806"/>
                    </a:cubicBezTo>
                    <a:cubicBezTo>
                      <a:pt x="443" y="806"/>
                      <a:pt x="0" y="1029"/>
                      <a:pt x="7" y="1554"/>
                    </a:cubicBezTo>
                    <a:cubicBezTo>
                      <a:pt x="24" y="2124"/>
                      <a:pt x="440" y="2365"/>
                      <a:pt x="910" y="2365"/>
                    </a:cubicBezTo>
                    <a:cubicBezTo>
                      <a:pt x="918" y="2365"/>
                      <a:pt x="926" y="2365"/>
                      <a:pt x="934" y="2365"/>
                    </a:cubicBezTo>
                    <a:lnTo>
                      <a:pt x="934" y="2365"/>
                    </a:lnTo>
                    <a:cubicBezTo>
                      <a:pt x="876" y="2746"/>
                      <a:pt x="1141" y="3101"/>
                      <a:pt x="1671" y="3184"/>
                    </a:cubicBezTo>
                    <a:cubicBezTo>
                      <a:pt x="1744" y="3196"/>
                      <a:pt x="1812" y="3201"/>
                      <a:pt x="1877" y="3201"/>
                    </a:cubicBezTo>
                    <a:cubicBezTo>
                      <a:pt x="2456" y="3201"/>
                      <a:pt x="2693" y="2755"/>
                      <a:pt x="2589" y="2249"/>
                    </a:cubicBezTo>
                    <a:cubicBezTo>
                      <a:pt x="3094" y="2216"/>
                      <a:pt x="3648" y="1984"/>
                      <a:pt x="3466" y="1372"/>
                    </a:cubicBezTo>
                    <a:cubicBezTo>
                      <a:pt x="3367" y="1049"/>
                      <a:pt x="3077" y="843"/>
                      <a:pt x="2788" y="826"/>
                    </a:cubicBezTo>
                    <a:cubicBezTo>
                      <a:pt x="2788" y="380"/>
                      <a:pt x="2567" y="0"/>
                      <a:pt x="2066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9"/>
              <p:cNvSpPr/>
              <p:nvPr/>
            </p:nvSpPr>
            <p:spPr>
              <a:xfrm>
                <a:off x="458435" y="1368310"/>
                <a:ext cx="57897" cy="46697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127" extrusionOk="0">
                    <a:moveTo>
                      <a:pt x="687" y="1"/>
                    </a:moveTo>
                    <a:cubicBezTo>
                      <a:pt x="307" y="1"/>
                      <a:pt x="0" y="257"/>
                      <a:pt x="0" y="564"/>
                    </a:cubicBezTo>
                    <a:cubicBezTo>
                      <a:pt x="0" y="878"/>
                      <a:pt x="307" y="1126"/>
                      <a:pt x="687" y="1126"/>
                    </a:cubicBezTo>
                    <a:cubicBezTo>
                      <a:pt x="1068" y="1126"/>
                      <a:pt x="1374" y="878"/>
                      <a:pt x="1374" y="564"/>
                    </a:cubicBezTo>
                    <a:cubicBezTo>
                      <a:pt x="1374" y="257"/>
                      <a:pt x="1068" y="1"/>
                      <a:pt x="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9"/>
              <p:cNvSpPr/>
              <p:nvPr/>
            </p:nvSpPr>
            <p:spPr>
              <a:xfrm>
                <a:off x="422533" y="1518512"/>
                <a:ext cx="35606" cy="34723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38" extrusionOk="0">
                    <a:moveTo>
                      <a:pt x="229" y="0"/>
                    </a:moveTo>
                    <a:cubicBezTo>
                      <a:pt x="212" y="0"/>
                      <a:pt x="193" y="3"/>
                      <a:pt x="174" y="8"/>
                    </a:cubicBezTo>
                    <a:cubicBezTo>
                      <a:pt x="75" y="33"/>
                      <a:pt x="0" y="157"/>
                      <a:pt x="33" y="256"/>
                    </a:cubicBezTo>
                    <a:cubicBezTo>
                      <a:pt x="124" y="496"/>
                      <a:pt x="298" y="670"/>
                      <a:pt x="505" y="811"/>
                    </a:cubicBezTo>
                    <a:cubicBezTo>
                      <a:pt x="534" y="829"/>
                      <a:pt x="567" y="838"/>
                      <a:pt x="600" y="838"/>
                    </a:cubicBezTo>
                    <a:cubicBezTo>
                      <a:pt x="672" y="838"/>
                      <a:pt x="744" y="799"/>
                      <a:pt x="778" y="736"/>
                    </a:cubicBezTo>
                    <a:cubicBezTo>
                      <a:pt x="844" y="637"/>
                      <a:pt x="803" y="521"/>
                      <a:pt x="712" y="463"/>
                    </a:cubicBezTo>
                    <a:cubicBezTo>
                      <a:pt x="596" y="381"/>
                      <a:pt x="472" y="281"/>
                      <a:pt x="422" y="149"/>
                    </a:cubicBezTo>
                    <a:cubicBezTo>
                      <a:pt x="395" y="66"/>
                      <a:pt x="321" y="0"/>
                      <a:pt x="229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9"/>
              <p:cNvSpPr/>
              <p:nvPr/>
            </p:nvSpPr>
            <p:spPr>
              <a:xfrm>
                <a:off x="461216" y="1554395"/>
                <a:ext cx="36660" cy="21049"/>
              </a:xfrm>
              <a:custGeom>
                <a:avLst/>
                <a:gdLst/>
                <a:ahLst/>
                <a:cxnLst/>
                <a:rect l="l" t="t" r="r" b="b"/>
                <a:pathLst>
                  <a:path w="870" h="508" extrusionOk="0">
                    <a:moveTo>
                      <a:pt x="219" y="0"/>
                    </a:moveTo>
                    <a:cubicBezTo>
                      <a:pt x="152" y="0"/>
                      <a:pt x="87" y="30"/>
                      <a:pt x="50" y="94"/>
                    </a:cubicBezTo>
                    <a:cubicBezTo>
                      <a:pt x="1" y="185"/>
                      <a:pt x="25" y="325"/>
                      <a:pt x="125" y="375"/>
                    </a:cubicBezTo>
                    <a:cubicBezTo>
                      <a:pt x="282" y="450"/>
                      <a:pt x="431" y="507"/>
                      <a:pt x="605" y="507"/>
                    </a:cubicBezTo>
                    <a:cubicBezTo>
                      <a:pt x="607" y="508"/>
                      <a:pt x="610" y="508"/>
                      <a:pt x="613" y="508"/>
                    </a:cubicBezTo>
                    <a:cubicBezTo>
                      <a:pt x="869" y="508"/>
                      <a:pt x="859" y="110"/>
                      <a:pt x="605" y="102"/>
                    </a:cubicBezTo>
                    <a:cubicBezTo>
                      <a:pt x="497" y="102"/>
                      <a:pt x="414" y="69"/>
                      <a:pt x="332" y="28"/>
                    </a:cubicBezTo>
                    <a:cubicBezTo>
                      <a:pt x="296" y="10"/>
                      <a:pt x="257" y="0"/>
                      <a:pt x="219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0" name="Google Shape;2080;p29"/>
            <p:cNvSpPr/>
            <p:nvPr/>
          </p:nvSpPr>
          <p:spPr>
            <a:xfrm flipH="1">
              <a:off x="948812" y="1495108"/>
              <a:ext cx="2092358" cy="3108988"/>
            </a:xfrm>
            <a:custGeom>
              <a:avLst/>
              <a:gdLst/>
              <a:ahLst/>
              <a:cxnLst/>
              <a:rect l="l" t="t" r="r" b="b"/>
              <a:pathLst>
                <a:path w="24964" h="37130" extrusionOk="0">
                  <a:moveTo>
                    <a:pt x="16048" y="849"/>
                  </a:moveTo>
                  <a:cubicBezTo>
                    <a:pt x="16958" y="849"/>
                    <a:pt x="17868" y="1090"/>
                    <a:pt x="18659" y="1535"/>
                  </a:cubicBezTo>
                  <a:cubicBezTo>
                    <a:pt x="18833" y="1626"/>
                    <a:pt x="18990" y="1734"/>
                    <a:pt x="19147" y="1858"/>
                  </a:cubicBezTo>
                  <a:cubicBezTo>
                    <a:pt x="18808" y="2015"/>
                    <a:pt x="18477" y="2189"/>
                    <a:pt x="18171" y="2363"/>
                  </a:cubicBezTo>
                  <a:cubicBezTo>
                    <a:pt x="15779" y="3753"/>
                    <a:pt x="13554" y="5863"/>
                    <a:pt x="12536" y="8477"/>
                  </a:cubicBezTo>
                  <a:cubicBezTo>
                    <a:pt x="11742" y="7973"/>
                    <a:pt x="11013" y="7385"/>
                    <a:pt x="10401" y="6690"/>
                  </a:cubicBezTo>
                  <a:cubicBezTo>
                    <a:pt x="10376" y="6641"/>
                    <a:pt x="10352" y="6591"/>
                    <a:pt x="10310" y="6550"/>
                  </a:cubicBezTo>
                  <a:cubicBezTo>
                    <a:pt x="10600" y="5234"/>
                    <a:pt x="10765" y="3894"/>
                    <a:pt x="11684" y="2818"/>
                  </a:cubicBezTo>
                  <a:cubicBezTo>
                    <a:pt x="12552" y="1808"/>
                    <a:pt x="13876" y="1155"/>
                    <a:pt x="15184" y="923"/>
                  </a:cubicBezTo>
                  <a:cubicBezTo>
                    <a:pt x="15469" y="873"/>
                    <a:pt x="15759" y="849"/>
                    <a:pt x="16048" y="849"/>
                  </a:cubicBezTo>
                  <a:close/>
                  <a:moveTo>
                    <a:pt x="8051" y="9239"/>
                  </a:moveTo>
                  <a:lnTo>
                    <a:pt x="8051" y="9239"/>
                  </a:lnTo>
                  <a:cubicBezTo>
                    <a:pt x="7944" y="9445"/>
                    <a:pt x="7844" y="9652"/>
                    <a:pt x="7745" y="9859"/>
                  </a:cubicBezTo>
                  <a:cubicBezTo>
                    <a:pt x="7604" y="9768"/>
                    <a:pt x="7464" y="9677"/>
                    <a:pt x="7323" y="9594"/>
                  </a:cubicBezTo>
                  <a:cubicBezTo>
                    <a:pt x="7580" y="9503"/>
                    <a:pt x="7820" y="9379"/>
                    <a:pt x="8051" y="9239"/>
                  </a:cubicBezTo>
                  <a:close/>
                  <a:moveTo>
                    <a:pt x="19826" y="2495"/>
                  </a:moveTo>
                  <a:cubicBezTo>
                    <a:pt x="20165" y="2876"/>
                    <a:pt x="20446" y="3314"/>
                    <a:pt x="20678" y="3769"/>
                  </a:cubicBezTo>
                  <a:cubicBezTo>
                    <a:pt x="21240" y="4878"/>
                    <a:pt x="21522" y="6103"/>
                    <a:pt x="21671" y="7327"/>
                  </a:cubicBezTo>
                  <a:cubicBezTo>
                    <a:pt x="21745" y="7948"/>
                    <a:pt x="21778" y="8577"/>
                    <a:pt x="21787" y="9206"/>
                  </a:cubicBezTo>
                  <a:cubicBezTo>
                    <a:pt x="21795" y="9487"/>
                    <a:pt x="21787" y="9768"/>
                    <a:pt x="21778" y="10049"/>
                  </a:cubicBezTo>
                  <a:cubicBezTo>
                    <a:pt x="21770" y="10372"/>
                    <a:pt x="21795" y="10720"/>
                    <a:pt x="21737" y="11042"/>
                  </a:cubicBezTo>
                  <a:cubicBezTo>
                    <a:pt x="21420" y="11078"/>
                    <a:pt x="21101" y="11094"/>
                    <a:pt x="20781" y="11094"/>
                  </a:cubicBezTo>
                  <a:cubicBezTo>
                    <a:pt x="19076" y="11094"/>
                    <a:pt x="17339" y="10626"/>
                    <a:pt x="15771" y="10041"/>
                  </a:cubicBezTo>
                  <a:cubicBezTo>
                    <a:pt x="14944" y="9727"/>
                    <a:pt x="14091" y="9363"/>
                    <a:pt x="13289" y="8916"/>
                  </a:cubicBezTo>
                  <a:cubicBezTo>
                    <a:pt x="13802" y="7542"/>
                    <a:pt x="14671" y="6301"/>
                    <a:pt x="15730" y="5292"/>
                  </a:cubicBezTo>
                  <a:cubicBezTo>
                    <a:pt x="16690" y="4365"/>
                    <a:pt x="17782" y="3521"/>
                    <a:pt x="18965" y="2892"/>
                  </a:cubicBezTo>
                  <a:cubicBezTo>
                    <a:pt x="19238" y="2752"/>
                    <a:pt x="19528" y="2611"/>
                    <a:pt x="19826" y="2495"/>
                  </a:cubicBezTo>
                  <a:close/>
                  <a:moveTo>
                    <a:pt x="10037" y="7551"/>
                  </a:moveTo>
                  <a:cubicBezTo>
                    <a:pt x="10335" y="7857"/>
                    <a:pt x="10658" y="8146"/>
                    <a:pt x="10997" y="8419"/>
                  </a:cubicBezTo>
                  <a:cubicBezTo>
                    <a:pt x="10757" y="9363"/>
                    <a:pt x="10476" y="10306"/>
                    <a:pt x="10186" y="11241"/>
                  </a:cubicBezTo>
                  <a:cubicBezTo>
                    <a:pt x="9590" y="10976"/>
                    <a:pt x="9019" y="10695"/>
                    <a:pt x="8473" y="10347"/>
                  </a:cubicBezTo>
                  <a:cubicBezTo>
                    <a:pt x="8308" y="10240"/>
                    <a:pt x="8142" y="10124"/>
                    <a:pt x="7977" y="10016"/>
                  </a:cubicBezTo>
                  <a:cubicBezTo>
                    <a:pt x="8159" y="9644"/>
                    <a:pt x="8349" y="9272"/>
                    <a:pt x="8556" y="8908"/>
                  </a:cubicBezTo>
                  <a:cubicBezTo>
                    <a:pt x="9077" y="8527"/>
                    <a:pt x="9615" y="8064"/>
                    <a:pt x="10037" y="7551"/>
                  </a:cubicBezTo>
                  <a:close/>
                  <a:moveTo>
                    <a:pt x="11245" y="8610"/>
                  </a:moveTo>
                  <a:cubicBezTo>
                    <a:pt x="11841" y="9057"/>
                    <a:pt x="12486" y="9454"/>
                    <a:pt x="13156" y="9810"/>
                  </a:cubicBezTo>
                  <a:cubicBezTo>
                    <a:pt x="12933" y="10587"/>
                    <a:pt x="12701" y="11357"/>
                    <a:pt x="12461" y="12126"/>
                  </a:cubicBezTo>
                  <a:cubicBezTo>
                    <a:pt x="11783" y="11886"/>
                    <a:pt x="11104" y="11630"/>
                    <a:pt x="10443" y="11349"/>
                  </a:cubicBezTo>
                  <a:cubicBezTo>
                    <a:pt x="10732" y="10438"/>
                    <a:pt x="11005" y="9528"/>
                    <a:pt x="11245" y="8610"/>
                  </a:cubicBezTo>
                  <a:close/>
                  <a:moveTo>
                    <a:pt x="13405" y="9942"/>
                  </a:moveTo>
                  <a:cubicBezTo>
                    <a:pt x="14075" y="10281"/>
                    <a:pt x="14753" y="10571"/>
                    <a:pt x="15432" y="10827"/>
                  </a:cubicBezTo>
                  <a:cubicBezTo>
                    <a:pt x="15597" y="10885"/>
                    <a:pt x="15763" y="10951"/>
                    <a:pt x="15937" y="11009"/>
                  </a:cubicBezTo>
                  <a:cubicBezTo>
                    <a:pt x="15879" y="11721"/>
                    <a:pt x="15788" y="12424"/>
                    <a:pt x="15672" y="13127"/>
                  </a:cubicBezTo>
                  <a:cubicBezTo>
                    <a:pt x="15142" y="12987"/>
                    <a:pt x="14613" y="12830"/>
                    <a:pt x="14091" y="12664"/>
                  </a:cubicBezTo>
                  <a:cubicBezTo>
                    <a:pt x="13636" y="12515"/>
                    <a:pt x="13181" y="12375"/>
                    <a:pt x="12735" y="12217"/>
                  </a:cubicBezTo>
                  <a:cubicBezTo>
                    <a:pt x="12966" y="11464"/>
                    <a:pt x="13190" y="10703"/>
                    <a:pt x="13405" y="9942"/>
                  </a:cubicBezTo>
                  <a:close/>
                  <a:moveTo>
                    <a:pt x="21487" y="2133"/>
                  </a:moveTo>
                  <a:cubicBezTo>
                    <a:pt x="21838" y="2133"/>
                    <a:pt x="22186" y="2192"/>
                    <a:pt x="22523" y="2330"/>
                  </a:cubicBezTo>
                  <a:cubicBezTo>
                    <a:pt x="23234" y="2628"/>
                    <a:pt x="23632" y="3273"/>
                    <a:pt x="23855" y="4034"/>
                  </a:cubicBezTo>
                  <a:cubicBezTo>
                    <a:pt x="24087" y="4804"/>
                    <a:pt x="24112" y="5697"/>
                    <a:pt x="24078" y="6516"/>
                  </a:cubicBezTo>
                  <a:cubicBezTo>
                    <a:pt x="24037" y="7451"/>
                    <a:pt x="23905" y="8395"/>
                    <a:pt x="23747" y="9321"/>
                  </a:cubicBezTo>
                  <a:cubicBezTo>
                    <a:pt x="23615" y="10132"/>
                    <a:pt x="23450" y="10935"/>
                    <a:pt x="23292" y="11746"/>
                  </a:cubicBezTo>
                  <a:cubicBezTo>
                    <a:pt x="23185" y="12275"/>
                    <a:pt x="23077" y="12830"/>
                    <a:pt x="23019" y="13384"/>
                  </a:cubicBezTo>
                  <a:cubicBezTo>
                    <a:pt x="23019" y="13376"/>
                    <a:pt x="23019" y="13376"/>
                    <a:pt x="23019" y="13376"/>
                  </a:cubicBezTo>
                  <a:cubicBezTo>
                    <a:pt x="22813" y="12805"/>
                    <a:pt x="22672" y="12201"/>
                    <a:pt x="22564" y="11605"/>
                  </a:cubicBezTo>
                  <a:cubicBezTo>
                    <a:pt x="22622" y="11481"/>
                    <a:pt x="22622" y="11340"/>
                    <a:pt x="22573" y="11224"/>
                  </a:cubicBezTo>
                  <a:cubicBezTo>
                    <a:pt x="22672" y="10720"/>
                    <a:pt x="22630" y="10165"/>
                    <a:pt x="22639" y="9661"/>
                  </a:cubicBezTo>
                  <a:cubicBezTo>
                    <a:pt x="22639" y="9090"/>
                    <a:pt x="22630" y="8527"/>
                    <a:pt x="22589" y="7956"/>
                  </a:cubicBezTo>
                  <a:cubicBezTo>
                    <a:pt x="22506" y="6814"/>
                    <a:pt x="22308" y="5681"/>
                    <a:pt x="21944" y="4597"/>
                  </a:cubicBezTo>
                  <a:cubicBezTo>
                    <a:pt x="21662" y="3745"/>
                    <a:pt x="21257" y="2925"/>
                    <a:pt x="20703" y="2222"/>
                  </a:cubicBezTo>
                  <a:cubicBezTo>
                    <a:pt x="20964" y="2166"/>
                    <a:pt x="21226" y="2133"/>
                    <a:pt x="21487" y="2133"/>
                  </a:cubicBezTo>
                  <a:close/>
                  <a:moveTo>
                    <a:pt x="6934" y="9685"/>
                  </a:moveTo>
                  <a:cubicBezTo>
                    <a:pt x="7174" y="9826"/>
                    <a:pt x="7398" y="9967"/>
                    <a:pt x="7621" y="10116"/>
                  </a:cubicBezTo>
                  <a:cubicBezTo>
                    <a:pt x="7091" y="11282"/>
                    <a:pt x="6661" y="12490"/>
                    <a:pt x="6289" y="13723"/>
                  </a:cubicBezTo>
                  <a:cubicBezTo>
                    <a:pt x="5718" y="13384"/>
                    <a:pt x="5164" y="13028"/>
                    <a:pt x="4609" y="12664"/>
                  </a:cubicBezTo>
                  <a:cubicBezTo>
                    <a:pt x="5205" y="11713"/>
                    <a:pt x="5850" y="10786"/>
                    <a:pt x="6529" y="9901"/>
                  </a:cubicBezTo>
                  <a:cubicBezTo>
                    <a:pt x="6587" y="9834"/>
                    <a:pt x="6562" y="9752"/>
                    <a:pt x="6512" y="9710"/>
                  </a:cubicBezTo>
                  <a:lnTo>
                    <a:pt x="6512" y="9710"/>
                  </a:lnTo>
                  <a:cubicBezTo>
                    <a:pt x="6547" y="9712"/>
                    <a:pt x="6583" y="9713"/>
                    <a:pt x="6618" y="9713"/>
                  </a:cubicBezTo>
                  <a:cubicBezTo>
                    <a:pt x="6723" y="9713"/>
                    <a:pt x="6829" y="9704"/>
                    <a:pt x="6934" y="9685"/>
                  </a:cubicBezTo>
                  <a:close/>
                  <a:moveTo>
                    <a:pt x="16210" y="11109"/>
                  </a:moveTo>
                  <a:cubicBezTo>
                    <a:pt x="17112" y="11406"/>
                    <a:pt x="18063" y="11663"/>
                    <a:pt x="19023" y="11812"/>
                  </a:cubicBezTo>
                  <a:cubicBezTo>
                    <a:pt x="18816" y="12466"/>
                    <a:pt x="18626" y="13119"/>
                    <a:pt x="18435" y="13781"/>
                  </a:cubicBezTo>
                  <a:cubicBezTo>
                    <a:pt x="17600" y="13607"/>
                    <a:pt x="16772" y="13417"/>
                    <a:pt x="15945" y="13202"/>
                  </a:cubicBezTo>
                  <a:cubicBezTo>
                    <a:pt x="16061" y="12507"/>
                    <a:pt x="16152" y="11804"/>
                    <a:pt x="16210" y="11109"/>
                  </a:cubicBezTo>
                  <a:close/>
                  <a:moveTo>
                    <a:pt x="19304" y="11853"/>
                  </a:moveTo>
                  <a:cubicBezTo>
                    <a:pt x="19789" y="11913"/>
                    <a:pt x="20274" y="11951"/>
                    <a:pt x="20759" y="11951"/>
                  </a:cubicBezTo>
                  <a:cubicBezTo>
                    <a:pt x="20878" y="11951"/>
                    <a:pt x="20997" y="11949"/>
                    <a:pt x="21116" y="11944"/>
                  </a:cubicBezTo>
                  <a:lnTo>
                    <a:pt x="21116" y="11944"/>
                  </a:lnTo>
                  <a:cubicBezTo>
                    <a:pt x="20918" y="12681"/>
                    <a:pt x="20760" y="13434"/>
                    <a:pt x="20628" y="14178"/>
                  </a:cubicBezTo>
                  <a:cubicBezTo>
                    <a:pt x="19991" y="14079"/>
                    <a:pt x="19354" y="13963"/>
                    <a:pt x="18717" y="13839"/>
                  </a:cubicBezTo>
                  <a:cubicBezTo>
                    <a:pt x="18907" y="13169"/>
                    <a:pt x="19106" y="12507"/>
                    <a:pt x="19304" y="11853"/>
                  </a:cubicBezTo>
                  <a:close/>
                  <a:moveTo>
                    <a:pt x="21753" y="11903"/>
                  </a:moveTo>
                  <a:cubicBezTo>
                    <a:pt x="21911" y="12763"/>
                    <a:pt x="22134" y="13665"/>
                    <a:pt x="22531" y="14468"/>
                  </a:cubicBezTo>
                  <a:cubicBezTo>
                    <a:pt x="21993" y="14393"/>
                    <a:pt x="21447" y="14311"/>
                    <a:pt x="20909" y="14228"/>
                  </a:cubicBezTo>
                  <a:cubicBezTo>
                    <a:pt x="21050" y="13450"/>
                    <a:pt x="21207" y="12689"/>
                    <a:pt x="21414" y="11928"/>
                  </a:cubicBezTo>
                  <a:cubicBezTo>
                    <a:pt x="21522" y="11919"/>
                    <a:pt x="21638" y="11911"/>
                    <a:pt x="21753" y="11903"/>
                  </a:cubicBezTo>
                  <a:close/>
                  <a:moveTo>
                    <a:pt x="7861" y="10273"/>
                  </a:moveTo>
                  <a:cubicBezTo>
                    <a:pt x="8060" y="10414"/>
                    <a:pt x="8258" y="10546"/>
                    <a:pt x="8465" y="10678"/>
                  </a:cubicBezTo>
                  <a:cubicBezTo>
                    <a:pt x="8986" y="11001"/>
                    <a:pt x="9541" y="11266"/>
                    <a:pt x="10095" y="11514"/>
                  </a:cubicBezTo>
                  <a:cubicBezTo>
                    <a:pt x="9706" y="12730"/>
                    <a:pt x="9284" y="13947"/>
                    <a:pt x="8879" y="15171"/>
                  </a:cubicBezTo>
                  <a:cubicBezTo>
                    <a:pt x="8084" y="14757"/>
                    <a:pt x="7298" y="14327"/>
                    <a:pt x="6529" y="13872"/>
                  </a:cubicBezTo>
                  <a:cubicBezTo>
                    <a:pt x="6901" y="12639"/>
                    <a:pt x="7331" y="11431"/>
                    <a:pt x="7861" y="10273"/>
                  </a:cubicBezTo>
                  <a:close/>
                  <a:moveTo>
                    <a:pt x="10360" y="11622"/>
                  </a:moveTo>
                  <a:cubicBezTo>
                    <a:pt x="11022" y="11911"/>
                    <a:pt x="11692" y="12159"/>
                    <a:pt x="12379" y="12399"/>
                  </a:cubicBezTo>
                  <a:cubicBezTo>
                    <a:pt x="11973" y="13682"/>
                    <a:pt x="11551" y="14956"/>
                    <a:pt x="11146" y="16239"/>
                  </a:cubicBezTo>
                  <a:cubicBezTo>
                    <a:pt x="10467" y="15941"/>
                    <a:pt x="9797" y="15626"/>
                    <a:pt x="9135" y="15295"/>
                  </a:cubicBezTo>
                  <a:cubicBezTo>
                    <a:pt x="9210" y="15072"/>
                    <a:pt x="9284" y="14840"/>
                    <a:pt x="9359" y="14617"/>
                  </a:cubicBezTo>
                  <a:cubicBezTo>
                    <a:pt x="9698" y="13624"/>
                    <a:pt x="10037" y="12623"/>
                    <a:pt x="10360" y="11622"/>
                  </a:cubicBezTo>
                  <a:close/>
                  <a:moveTo>
                    <a:pt x="12643" y="12490"/>
                  </a:moveTo>
                  <a:cubicBezTo>
                    <a:pt x="13115" y="12648"/>
                    <a:pt x="13595" y="12805"/>
                    <a:pt x="14067" y="12954"/>
                  </a:cubicBezTo>
                  <a:cubicBezTo>
                    <a:pt x="14588" y="13119"/>
                    <a:pt x="15101" y="13268"/>
                    <a:pt x="15622" y="13409"/>
                  </a:cubicBezTo>
                  <a:cubicBezTo>
                    <a:pt x="15374" y="14791"/>
                    <a:pt x="15026" y="16156"/>
                    <a:pt x="14654" y="17521"/>
                  </a:cubicBezTo>
                  <a:cubicBezTo>
                    <a:pt x="14216" y="17389"/>
                    <a:pt x="13777" y="17248"/>
                    <a:pt x="13347" y="17099"/>
                  </a:cubicBezTo>
                  <a:cubicBezTo>
                    <a:pt x="12693" y="16867"/>
                    <a:pt x="12048" y="16619"/>
                    <a:pt x="11411" y="16346"/>
                  </a:cubicBezTo>
                  <a:cubicBezTo>
                    <a:pt x="11816" y="15064"/>
                    <a:pt x="12238" y="13781"/>
                    <a:pt x="12643" y="12490"/>
                  </a:cubicBezTo>
                  <a:close/>
                  <a:moveTo>
                    <a:pt x="4460" y="12904"/>
                  </a:moveTo>
                  <a:cubicBezTo>
                    <a:pt x="5031" y="13285"/>
                    <a:pt x="5610" y="13649"/>
                    <a:pt x="6206" y="14005"/>
                  </a:cubicBezTo>
                  <a:cubicBezTo>
                    <a:pt x="5933" y="14915"/>
                    <a:pt x="5685" y="15841"/>
                    <a:pt x="5445" y="16768"/>
                  </a:cubicBezTo>
                  <a:cubicBezTo>
                    <a:pt x="5337" y="17190"/>
                    <a:pt x="5230" y="17612"/>
                    <a:pt x="5114" y="18026"/>
                  </a:cubicBezTo>
                  <a:cubicBezTo>
                    <a:pt x="4344" y="17620"/>
                    <a:pt x="3583" y="17182"/>
                    <a:pt x="2847" y="16727"/>
                  </a:cubicBezTo>
                  <a:cubicBezTo>
                    <a:pt x="2756" y="16669"/>
                    <a:pt x="2673" y="16619"/>
                    <a:pt x="2590" y="16570"/>
                  </a:cubicBezTo>
                  <a:cubicBezTo>
                    <a:pt x="2565" y="16553"/>
                    <a:pt x="2541" y="16545"/>
                    <a:pt x="2516" y="16545"/>
                  </a:cubicBezTo>
                  <a:cubicBezTo>
                    <a:pt x="3079" y="15295"/>
                    <a:pt x="3732" y="14071"/>
                    <a:pt x="4460" y="12904"/>
                  </a:cubicBezTo>
                  <a:close/>
                  <a:moveTo>
                    <a:pt x="15895" y="13483"/>
                  </a:moveTo>
                  <a:cubicBezTo>
                    <a:pt x="16706" y="13698"/>
                    <a:pt x="17534" y="13889"/>
                    <a:pt x="18361" y="14054"/>
                  </a:cubicBezTo>
                  <a:cubicBezTo>
                    <a:pt x="17972" y="15419"/>
                    <a:pt x="17616" y="16793"/>
                    <a:pt x="17277" y="18166"/>
                  </a:cubicBezTo>
                  <a:cubicBezTo>
                    <a:pt x="16483" y="18001"/>
                    <a:pt x="15697" y="17811"/>
                    <a:pt x="14919" y="17596"/>
                  </a:cubicBezTo>
                  <a:cubicBezTo>
                    <a:pt x="14960" y="17438"/>
                    <a:pt x="15002" y="17281"/>
                    <a:pt x="15043" y="17124"/>
                  </a:cubicBezTo>
                  <a:cubicBezTo>
                    <a:pt x="15366" y="15924"/>
                    <a:pt x="15664" y="14708"/>
                    <a:pt x="15895" y="13483"/>
                  </a:cubicBezTo>
                  <a:close/>
                  <a:moveTo>
                    <a:pt x="18634" y="14112"/>
                  </a:moveTo>
                  <a:cubicBezTo>
                    <a:pt x="19279" y="14244"/>
                    <a:pt x="19933" y="14360"/>
                    <a:pt x="20587" y="14460"/>
                  </a:cubicBezTo>
                  <a:cubicBezTo>
                    <a:pt x="20355" y="15850"/>
                    <a:pt x="20206" y="17256"/>
                    <a:pt x="20065" y="18663"/>
                  </a:cubicBezTo>
                  <a:cubicBezTo>
                    <a:pt x="19230" y="18530"/>
                    <a:pt x="18386" y="18390"/>
                    <a:pt x="17558" y="18224"/>
                  </a:cubicBezTo>
                  <a:cubicBezTo>
                    <a:pt x="17658" y="17811"/>
                    <a:pt x="17757" y="17405"/>
                    <a:pt x="17865" y="16992"/>
                  </a:cubicBezTo>
                  <a:cubicBezTo>
                    <a:pt x="18113" y="16032"/>
                    <a:pt x="18369" y="15072"/>
                    <a:pt x="18634" y="14112"/>
                  </a:cubicBezTo>
                  <a:close/>
                  <a:moveTo>
                    <a:pt x="20860" y="14509"/>
                  </a:moveTo>
                  <a:cubicBezTo>
                    <a:pt x="21472" y="14600"/>
                    <a:pt x="22084" y="14691"/>
                    <a:pt x="22697" y="14774"/>
                  </a:cubicBezTo>
                  <a:cubicBezTo>
                    <a:pt x="22854" y="15055"/>
                    <a:pt x="23036" y="15320"/>
                    <a:pt x="23251" y="15560"/>
                  </a:cubicBezTo>
                  <a:cubicBezTo>
                    <a:pt x="23367" y="16752"/>
                    <a:pt x="23375" y="17951"/>
                    <a:pt x="23284" y="19143"/>
                  </a:cubicBezTo>
                  <a:cubicBezTo>
                    <a:pt x="22308" y="18994"/>
                    <a:pt x="21323" y="18853"/>
                    <a:pt x="20347" y="18704"/>
                  </a:cubicBezTo>
                  <a:cubicBezTo>
                    <a:pt x="20430" y="17910"/>
                    <a:pt x="20512" y="17116"/>
                    <a:pt x="20603" y="16321"/>
                  </a:cubicBezTo>
                  <a:cubicBezTo>
                    <a:pt x="20678" y="15709"/>
                    <a:pt x="20760" y="15105"/>
                    <a:pt x="20860" y="14509"/>
                  </a:cubicBezTo>
                  <a:close/>
                  <a:moveTo>
                    <a:pt x="6446" y="14145"/>
                  </a:moveTo>
                  <a:cubicBezTo>
                    <a:pt x="7216" y="14600"/>
                    <a:pt x="8002" y="15031"/>
                    <a:pt x="8788" y="15436"/>
                  </a:cubicBezTo>
                  <a:cubicBezTo>
                    <a:pt x="8465" y="16421"/>
                    <a:pt x="8151" y="17413"/>
                    <a:pt x="7869" y="18415"/>
                  </a:cubicBezTo>
                  <a:cubicBezTo>
                    <a:pt x="7787" y="18696"/>
                    <a:pt x="7712" y="18977"/>
                    <a:pt x="7629" y="19259"/>
                  </a:cubicBezTo>
                  <a:cubicBezTo>
                    <a:pt x="6860" y="18911"/>
                    <a:pt x="6107" y="18547"/>
                    <a:pt x="5362" y="18158"/>
                  </a:cubicBezTo>
                  <a:cubicBezTo>
                    <a:pt x="5627" y="17140"/>
                    <a:pt x="5900" y="16123"/>
                    <a:pt x="6173" y="15113"/>
                  </a:cubicBezTo>
                  <a:cubicBezTo>
                    <a:pt x="6264" y="14791"/>
                    <a:pt x="6355" y="14468"/>
                    <a:pt x="6446" y="14145"/>
                  </a:cubicBezTo>
                  <a:close/>
                  <a:moveTo>
                    <a:pt x="9052" y="15568"/>
                  </a:moveTo>
                  <a:cubicBezTo>
                    <a:pt x="9714" y="15899"/>
                    <a:pt x="10385" y="16214"/>
                    <a:pt x="11063" y="16503"/>
                  </a:cubicBezTo>
                  <a:cubicBezTo>
                    <a:pt x="10716" y="17620"/>
                    <a:pt x="10376" y="18737"/>
                    <a:pt x="10070" y="19863"/>
                  </a:cubicBezTo>
                  <a:cubicBezTo>
                    <a:pt x="10037" y="19987"/>
                    <a:pt x="10004" y="20119"/>
                    <a:pt x="9971" y="20243"/>
                  </a:cubicBezTo>
                  <a:cubicBezTo>
                    <a:pt x="9276" y="19970"/>
                    <a:pt x="8581" y="19681"/>
                    <a:pt x="7894" y="19383"/>
                  </a:cubicBezTo>
                  <a:cubicBezTo>
                    <a:pt x="8266" y="18100"/>
                    <a:pt x="8639" y="16834"/>
                    <a:pt x="9052" y="15568"/>
                  </a:cubicBezTo>
                  <a:close/>
                  <a:moveTo>
                    <a:pt x="2408" y="16785"/>
                  </a:moveTo>
                  <a:cubicBezTo>
                    <a:pt x="2408" y="16785"/>
                    <a:pt x="2408" y="16785"/>
                    <a:pt x="2417" y="16793"/>
                  </a:cubicBezTo>
                  <a:cubicBezTo>
                    <a:pt x="3269" y="17331"/>
                    <a:pt x="4146" y="17835"/>
                    <a:pt x="5039" y="18307"/>
                  </a:cubicBezTo>
                  <a:cubicBezTo>
                    <a:pt x="4775" y="19325"/>
                    <a:pt x="4510" y="20343"/>
                    <a:pt x="4262" y="21369"/>
                  </a:cubicBezTo>
                  <a:cubicBezTo>
                    <a:pt x="3368" y="20971"/>
                    <a:pt x="2474" y="20566"/>
                    <a:pt x="1581" y="20161"/>
                  </a:cubicBezTo>
                  <a:cubicBezTo>
                    <a:pt x="1457" y="20103"/>
                    <a:pt x="1324" y="20045"/>
                    <a:pt x="1200" y="19987"/>
                  </a:cubicBezTo>
                  <a:cubicBezTo>
                    <a:pt x="1242" y="19838"/>
                    <a:pt x="1291" y="19697"/>
                    <a:pt x="1341" y="19548"/>
                  </a:cubicBezTo>
                  <a:cubicBezTo>
                    <a:pt x="1647" y="18613"/>
                    <a:pt x="2003" y="17687"/>
                    <a:pt x="2408" y="16785"/>
                  </a:cubicBezTo>
                  <a:close/>
                  <a:moveTo>
                    <a:pt x="11328" y="16619"/>
                  </a:moveTo>
                  <a:cubicBezTo>
                    <a:pt x="11957" y="16884"/>
                    <a:pt x="12586" y="17132"/>
                    <a:pt x="13231" y="17356"/>
                  </a:cubicBezTo>
                  <a:cubicBezTo>
                    <a:pt x="13678" y="17521"/>
                    <a:pt x="14125" y="17662"/>
                    <a:pt x="14580" y="17794"/>
                  </a:cubicBezTo>
                  <a:cubicBezTo>
                    <a:pt x="14315" y="18746"/>
                    <a:pt x="14050" y="19697"/>
                    <a:pt x="13794" y="20649"/>
                  </a:cubicBezTo>
                  <a:cubicBezTo>
                    <a:pt x="13719" y="20930"/>
                    <a:pt x="13645" y="21220"/>
                    <a:pt x="13570" y="21509"/>
                  </a:cubicBezTo>
                  <a:cubicBezTo>
                    <a:pt x="13115" y="21369"/>
                    <a:pt x="12660" y="21211"/>
                    <a:pt x="12205" y="21062"/>
                  </a:cubicBezTo>
                  <a:cubicBezTo>
                    <a:pt x="11551" y="20839"/>
                    <a:pt x="10906" y="20599"/>
                    <a:pt x="10261" y="20351"/>
                  </a:cubicBezTo>
                  <a:cubicBezTo>
                    <a:pt x="10583" y="19101"/>
                    <a:pt x="10939" y="17852"/>
                    <a:pt x="11328" y="16619"/>
                  </a:cubicBezTo>
                  <a:close/>
                  <a:moveTo>
                    <a:pt x="14844" y="17869"/>
                  </a:moveTo>
                  <a:cubicBezTo>
                    <a:pt x="15622" y="18092"/>
                    <a:pt x="16417" y="18282"/>
                    <a:pt x="17211" y="18439"/>
                  </a:cubicBezTo>
                  <a:cubicBezTo>
                    <a:pt x="16896" y="19714"/>
                    <a:pt x="16590" y="20996"/>
                    <a:pt x="16292" y="22270"/>
                  </a:cubicBezTo>
                  <a:cubicBezTo>
                    <a:pt x="15465" y="22080"/>
                    <a:pt x="14654" y="21848"/>
                    <a:pt x="13843" y="21592"/>
                  </a:cubicBezTo>
                  <a:cubicBezTo>
                    <a:pt x="14149" y="20351"/>
                    <a:pt x="14505" y="19110"/>
                    <a:pt x="14844" y="17869"/>
                  </a:cubicBezTo>
                  <a:close/>
                  <a:moveTo>
                    <a:pt x="5288" y="18439"/>
                  </a:moveTo>
                  <a:cubicBezTo>
                    <a:pt x="6032" y="18828"/>
                    <a:pt x="6785" y="19192"/>
                    <a:pt x="7547" y="19532"/>
                  </a:cubicBezTo>
                  <a:cubicBezTo>
                    <a:pt x="7274" y="20491"/>
                    <a:pt x="6992" y="21460"/>
                    <a:pt x="6711" y="22419"/>
                  </a:cubicBezTo>
                  <a:cubicBezTo>
                    <a:pt x="5974" y="22113"/>
                    <a:pt x="5238" y="21799"/>
                    <a:pt x="4510" y="21476"/>
                  </a:cubicBezTo>
                  <a:cubicBezTo>
                    <a:pt x="4618" y="21029"/>
                    <a:pt x="4725" y="20582"/>
                    <a:pt x="4841" y="20144"/>
                  </a:cubicBezTo>
                  <a:cubicBezTo>
                    <a:pt x="4990" y="19573"/>
                    <a:pt x="5139" y="19010"/>
                    <a:pt x="5288" y="18439"/>
                  </a:cubicBezTo>
                  <a:close/>
                  <a:moveTo>
                    <a:pt x="17492" y="18497"/>
                  </a:moveTo>
                  <a:cubicBezTo>
                    <a:pt x="18336" y="18671"/>
                    <a:pt x="19188" y="18812"/>
                    <a:pt x="20041" y="18944"/>
                  </a:cubicBezTo>
                  <a:cubicBezTo>
                    <a:pt x="19908" y="20227"/>
                    <a:pt x="19768" y="21509"/>
                    <a:pt x="19569" y="22775"/>
                  </a:cubicBezTo>
                  <a:cubicBezTo>
                    <a:pt x="19561" y="22808"/>
                    <a:pt x="19561" y="22841"/>
                    <a:pt x="19552" y="22874"/>
                  </a:cubicBezTo>
                  <a:cubicBezTo>
                    <a:pt x="18783" y="22742"/>
                    <a:pt x="18022" y="22618"/>
                    <a:pt x="17252" y="22477"/>
                  </a:cubicBezTo>
                  <a:cubicBezTo>
                    <a:pt x="17029" y="22428"/>
                    <a:pt x="16797" y="22386"/>
                    <a:pt x="16574" y="22337"/>
                  </a:cubicBezTo>
                  <a:cubicBezTo>
                    <a:pt x="16880" y="21054"/>
                    <a:pt x="17178" y="19780"/>
                    <a:pt x="17492" y="18497"/>
                  </a:cubicBezTo>
                  <a:close/>
                  <a:moveTo>
                    <a:pt x="7820" y="19656"/>
                  </a:moveTo>
                  <a:cubicBezTo>
                    <a:pt x="8506" y="19954"/>
                    <a:pt x="9201" y="20243"/>
                    <a:pt x="9896" y="20516"/>
                  </a:cubicBezTo>
                  <a:cubicBezTo>
                    <a:pt x="9648" y="21476"/>
                    <a:pt x="9417" y="22444"/>
                    <a:pt x="9201" y="23421"/>
                  </a:cubicBezTo>
                  <a:cubicBezTo>
                    <a:pt x="8457" y="23131"/>
                    <a:pt x="7720" y="22841"/>
                    <a:pt x="6984" y="22535"/>
                  </a:cubicBezTo>
                  <a:cubicBezTo>
                    <a:pt x="7240" y="21658"/>
                    <a:pt x="7497" y="20781"/>
                    <a:pt x="7745" y="19904"/>
                  </a:cubicBezTo>
                  <a:cubicBezTo>
                    <a:pt x="7770" y="19821"/>
                    <a:pt x="7795" y="19739"/>
                    <a:pt x="7820" y="19656"/>
                  </a:cubicBezTo>
                  <a:close/>
                  <a:moveTo>
                    <a:pt x="20322" y="18994"/>
                  </a:moveTo>
                  <a:cubicBezTo>
                    <a:pt x="21298" y="19143"/>
                    <a:pt x="22283" y="19283"/>
                    <a:pt x="23259" y="19424"/>
                  </a:cubicBezTo>
                  <a:cubicBezTo>
                    <a:pt x="23143" y="20806"/>
                    <a:pt x="22912" y="22171"/>
                    <a:pt x="22589" y="23512"/>
                  </a:cubicBezTo>
                  <a:cubicBezTo>
                    <a:pt x="21679" y="23263"/>
                    <a:pt x="20760" y="23090"/>
                    <a:pt x="19834" y="22924"/>
                  </a:cubicBezTo>
                  <a:cubicBezTo>
                    <a:pt x="19892" y="22560"/>
                    <a:pt x="19941" y="22196"/>
                    <a:pt x="19999" y="21832"/>
                  </a:cubicBezTo>
                  <a:cubicBezTo>
                    <a:pt x="20123" y="20889"/>
                    <a:pt x="20223" y="19937"/>
                    <a:pt x="20322" y="18994"/>
                  </a:cubicBezTo>
                  <a:close/>
                  <a:moveTo>
                    <a:pt x="10186" y="20632"/>
                  </a:moveTo>
                  <a:cubicBezTo>
                    <a:pt x="10658" y="20814"/>
                    <a:pt x="11138" y="20988"/>
                    <a:pt x="11609" y="21153"/>
                  </a:cubicBezTo>
                  <a:cubicBezTo>
                    <a:pt x="12230" y="21377"/>
                    <a:pt x="12859" y="21592"/>
                    <a:pt x="13496" y="21791"/>
                  </a:cubicBezTo>
                  <a:cubicBezTo>
                    <a:pt x="13248" y="22750"/>
                    <a:pt x="12999" y="23718"/>
                    <a:pt x="12726" y="24670"/>
                  </a:cubicBezTo>
                  <a:cubicBezTo>
                    <a:pt x="11642" y="24322"/>
                    <a:pt x="10558" y="23942"/>
                    <a:pt x="9491" y="23528"/>
                  </a:cubicBezTo>
                  <a:cubicBezTo>
                    <a:pt x="9706" y="22560"/>
                    <a:pt x="9938" y="21592"/>
                    <a:pt x="10186" y="20632"/>
                  </a:cubicBezTo>
                  <a:close/>
                  <a:moveTo>
                    <a:pt x="13769" y="21873"/>
                  </a:moveTo>
                  <a:cubicBezTo>
                    <a:pt x="14580" y="22130"/>
                    <a:pt x="15399" y="22353"/>
                    <a:pt x="16226" y="22552"/>
                  </a:cubicBezTo>
                  <a:cubicBezTo>
                    <a:pt x="15986" y="23528"/>
                    <a:pt x="15730" y="24504"/>
                    <a:pt x="15448" y="25473"/>
                  </a:cubicBezTo>
                  <a:cubicBezTo>
                    <a:pt x="14629" y="25257"/>
                    <a:pt x="13810" y="25017"/>
                    <a:pt x="12999" y="24761"/>
                  </a:cubicBezTo>
                  <a:cubicBezTo>
                    <a:pt x="13256" y="23900"/>
                    <a:pt x="13496" y="23040"/>
                    <a:pt x="13703" y="22171"/>
                  </a:cubicBezTo>
                  <a:cubicBezTo>
                    <a:pt x="13719" y="22072"/>
                    <a:pt x="13744" y="21973"/>
                    <a:pt x="13769" y="21873"/>
                  </a:cubicBezTo>
                  <a:close/>
                  <a:moveTo>
                    <a:pt x="1118" y="20268"/>
                  </a:moveTo>
                  <a:cubicBezTo>
                    <a:pt x="2144" y="20731"/>
                    <a:pt x="3170" y="21195"/>
                    <a:pt x="4196" y="21650"/>
                  </a:cubicBezTo>
                  <a:cubicBezTo>
                    <a:pt x="3865" y="23040"/>
                    <a:pt x="3575" y="24430"/>
                    <a:pt x="3352" y="25845"/>
                  </a:cubicBezTo>
                  <a:cubicBezTo>
                    <a:pt x="2342" y="25257"/>
                    <a:pt x="1407" y="24513"/>
                    <a:pt x="406" y="23925"/>
                  </a:cubicBezTo>
                  <a:cubicBezTo>
                    <a:pt x="538" y="22684"/>
                    <a:pt x="778" y="21460"/>
                    <a:pt x="1118" y="20268"/>
                  </a:cubicBezTo>
                  <a:close/>
                  <a:moveTo>
                    <a:pt x="16499" y="22610"/>
                  </a:moveTo>
                  <a:cubicBezTo>
                    <a:pt x="17492" y="22833"/>
                    <a:pt x="18502" y="22990"/>
                    <a:pt x="19503" y="23164"/>
                  </a:cubicBezTo>
                  <a:cubicBezTo>
                    <a:pt x="19379" y="23958"/>
                    <a:pt x="19230" y="24769"/>
                    <a:pt x="18973" y="25530"/>
                  </a:cubicBezTo>
                  <a:cubicBezTo>
                    <a:pt x="18899" y="25762"/>
                    <a:pt x="18791" y="25977"/>
                    <a:pt x="18692" y="26201"/>
                  </a:cubicBezTo>
                  <a:cubicBezTo>
                    <a:pt x="17699" y="26019"/>
                    <a:pt x="16706" y="25795"/>
                    <a:pt x="15722" y="25547"/>
                  </a:cubicBezTo>
                  <a:cubicBezTo>
                    <a:pt x="16003" y="24571"/>
                    <a:pt x="16259" y="23594"/>
                    <a:pt x="16499" y="22610"/>
                  </a:cubicBezTo>
                  <a:close/>
                  <a:moveTo>
                    <a:pt x="19784" y="23205"/>
                  </a:moveTo>
                  <a:cubicBezTo>
                    <a:pt x="20471" y="23329"/>
                    <a:pt x="21149" y="23454"/>
                    <a:pt x="21828" y="23611"/>
                  </a:cubicBezTo>
                  <a:cubicBezTo>
                    <a:pt x="22060" y="23660"/>
                    <a:pt x="22291" y="23727"/>
                    <a:pt x="22523" y="23785"/>
                  </a:cubicBezTo>
                  <a:cubicBezTo>
                    <a:pt x="22465" y="24008"/>
                    <a:pt x="22415" y="24223"/>
                    <a:pt x="22349" y="24438"/>
                  </a:cubicBezTo>
                  <a:cubicBezTo>
                    <a:pt x="22159" y="25166"/>
                    <a:pt x="21927" y="25894"/>
                    <a:pt x="21679" y="26623"/>
                  </a:cubicBezTo>
                  <a:cubicBezTo>
                    <a:pt x="21671" y="26623"/>
                    <a:pt x="21671" y="26614"/>
                    <a:pt x="21662" y="26614"/>
                  </a:cubicBezTo>
                  <a:cubicBezTo>
                    <a:pt x="20760" y="26532"/>
                    <a:pt x="19867" y="26407"/>
                    <a:pt x="18982" y="26250"/>
                  </a:cubicBezTo>
                  <a:cubicBezTo>
                    <a:pt x="19039" y="26110"/>
                    <a:pt x="19106" y="25977"/>
                    <a:pt x="19164" y="25837"/>
                  </a:cubicBezTo>
                  <a:cubicBezTo>
                    <a:pt x="19329" y="25423"/>
                    <a:pt x="19420" y="24984"/>
                    <a:pt x="19519" y="24554"/>
                  </a:cubicBezTo>
                  <a:cubicBezTo>
                    <a:pt x="19619" y="24107"/>
                    <a:pt x="19710" y="23660"/>
                    <a:pt x="19784" y="23205"/>
                  </a:cubicBezTo>
                  <a:close/>
                  <a:moveTo>
                    <a:pt x="4444" y="21757"/>
                  </a:moveTo>
                  <a:cubicBezTo>
                    <a:pt x="5172" y="22072"/>
                    <a:pt x="5900" y="22386"/>
                    <a:pt x="6636" y="22692"/>
                  </a:cubicBezTo>
                  <a:cubicBezTo>
                    <a:pt x="6248" y="24066"/>
                    <a:pt x="5883" y="25448"/>
                    <a:pt x="5577" y="26838"/>
                  </a:cubicBezTo>
                  <a:cubicBezTo>
                    <a:pt x="5246" y="26705"/>
                    <a:pt x="4915" y="26581"/>
                    <a:pt x="4584" y="26457"/>
                  </a:cubicBezTo>
                  <a:cubicBezTo>
                    <a:pt x="4245" y="26325"/>
                    <a:pt x="3922" y="26168"/>
                    <a:pt x="3608" y="25994"/>
                  </a:cubicBezTo>
                  <a:cubicBezTo>
                    <a:pt x="3633" y="25828"/>
                    <a:pt x="3658" y="25671"/>
                    <a:pt x="3691" y="25506"/>
                  </a:cubicBezTo>
                  <a:cubicBezTo>
                    <a:pt x="3889" y="24248"/>
                    <a:pt x="4146" y="22999"/>
                    <a:pt x="4444" y="21757"/>
                  </a:cubicBezTo>
                  <a:close/>
                  <a:moveTo>
                    <a:pt x="6909" y="22808"/>
                  </a:moveTo>
                  <a:cubicBezTo>
                    <a:pt x="7646" y="23114"/>
                    <a:pt x="8391" y="23412"/>
                    <a:pt x="9144" y="23702"/>
                  </a:cubicBezTo>
                  <a:cubicBezTo>
                    <a:pt x="8846" y="25075"/>
                    <a:pt x="8573" y="26457"/>
                    <a:pt x="8333" y="27839"/>
                  </a:cubicBezTo>
                  <a:cubicBezTo>
                    <a:pt x="7497" y="27558"/>
                    <a:pt x="6670" y="27251"/>
                    <a:pt x="5850" y="26937"/>
                  </a:cubicBezTo>
                  <a:cubicBezTo>
                    <a:pt x="5966" y="26391"/>
                    <a:pt x="6099" y="25853"/>
                    <a:pt x="6231" y="25307"/>
                  </a:cubicBezTo>
                  <a:cubicBezTo>
                    <a:pt x="6438" y="24471"/>
                    <a:pt x="6670" y="23636"/>
                    <a:pt x="6909" y="22808"/>
                  </a:cubicBezTo>
                  <a:close/>
                  <a:moveTo>
                    <a:pt x="9433" y="23809"/>
                  </a:moveTo>
                  <a:cubicBezTo>
                    <a:pt x="10492" y="24215"/>
                    <a:pt x="11568" y="24595"/>
                    <a:pt x="12643" y="24943"/>
                  </a:cubicBezTo>
                  <a:cubicBezTo>
                    <a:pt x="12552" y="25266"/>
                    <a:pt x="12453" y="25597"/>
                    <a:pt x="12346" y="25919"/>
                  </a:cubicBezTo>
                  <a:cubicBezTo>
                    <a:pt x="12039" y="26871"/>
                    <a:pt x="11709" y="27822"/>
                    <a:pt x="11369" y="28766"/>
                  </a:cubicBezTo>
                  <a:cubicBezTo>
                    <a:pt x="10856" y="28625"/>
                    <a:pt x="10343" y="28476"/>
                    <a:pt x="9839" y="28327"/>
                  </a:cubicBezTo>
                  <a:cubicBezTo>
                    <a:pt x="9425" y="28203"/>
                    <a:pt x="9019" y="28071"/>
                    <a:pt x="8614" y="27938"/>
                  </a:cubicBezTo>
                  <a:cubicBezTo>
                    <a:pt x="8655" y="27698"/>
                    <a:pt x="8697" y="27450"/>
                    <a:pt x="8746" y="27210"/>
                  </a:cubicBezTo>
                  <a:cubicBezTo>
                    <a:pt x="8953" y="26077"/>
                    <a:pt x="9185" y="24943"/>
                    <a:pt x="9433" y="23809"/>
                  </a:cubicBezTo>
                  <a:close/>
                  <a:moveTo>
                    <a:pt x="12925" y="25026"/>
                  </a:moveTo>
                  <a:cubicBezTo>
                    <a:pt x="13727" y="25282"/>
                    <a:pt x="14547" y="25522"/>
                    <a:pt x="15366" y="25737"/>
                  </a:cubicBezTo>
                  <a:cubicBezTo>
                    <a:pt x="14985" y="26995"/>
                    <a:pt x="14571" y="28236"/>
                    <a:pt x="14108" y="29461"/>
                  </a:cubicBezTo>
                  <a:cubicBezTo>
                    <a:pt x="13281" y="29279"/>
                    <a:pt x="12461" y="29063"/>
                    <a:pt x="11642" y="28840"/>
                  </a:cubicBezTo>
                  <a:cubicBezTo>
                    <a:pt x="11816" y="28360"/>
                    <a:pt x="11982" y="27880"/>
                    <a:pt x="12147" y="27392"/>
                  </a:cubicBezTo>
                  <a:cubicBezTo>
                    <a:pt x="12420" y="26614"/>
                    <a:pt x="12677" y="25820"/>
                    <a:pt x="12925" y="25026"/>
                  </a:cubicBezTo>
                  <a:close/>
                  <a:moveTo>
                    <a:pt x="15647" y="25812"/>
                  </a:moveTo>
                  <a:cubicBezTo>
                    <a:pt x="16607" y="26060"/>
                    <a:pt x="17583" y="26283"/>
                    <a:pt x="18568" y="26457"/>
                  </a:cubicBezTo>
                  <a:cubicBezTo>
                    <a:pt x="18535" y="26523"/>
                    <a:pt x="18510" y="26581"/>
                    <a:pt x="18485" y="26639"/>
                  </a:cubicBezTo>
                  <a:cubicBezTo>
                    <a:pt x="18303" y="27036"/>
                    <a:pt x="18179" y="27450"/>
                    <a:pt x="18063" y="27872"/>
                  </a:cubicBezTo>
                  <a:cubicBezTo>
                    <a:pt x="17856" y="28625"/>
                    <a:pt x="17691" y="29394"/>
                    <a:pt x="17426" y="30131"/>
                  </a:cubicBezTo>
                  <a:cubicBezTo>
                    <a:pt x="16714" y="29965"/>
                    <a:pt x="15995" y="29858"/>
                    <a:pt x="15300" y="29717"/>
                  </a:cubicBezTo>
                  <a:cubicBezTo>
                    <a:pt x="15002" y="29659"/>
                    <a:pt x="14704" y="29593"/>
                    <a:pt x="14406" y="29527"/>
                  </a:cubicBezTo>
                  <a:cubicBezTo>
                    <a:pt x="14654" y="28857"/>
                    <a:pt x="14886" y="28186"/>
                    <a:pt x="15117" y="27508"/>
                  </a:cubicBezTo>
                  <a:cubicBezTo>
                    <a:pt x="15300" y="26945"/>
                    <a:pt x="15473" y="26383"/>
                    <a:pt x="15647" y="25812"/>
                  </a:cubicBezTo>
                  <a:close/>
                  <a:moveTo>
                    <a:pt x="381" y="24240"/>
                  </a:moveTo>
                  <a:cubicBezTo>
                    <a:pt x="1382" y="24827"/>
                    <a:pt x="2309" y="25539"/>
                    <a:pt x="3310" y="26126"/>
                  </a:cubicBezTo>
                  <a:cubicBezTo>
                    <a:pt x="3252" y="26523"/>
                    <a:pt x="3194" y="26920"/>
                    <a:pt x="3153" y="27318"/>
                  </a:cubicBezTo>
                  <a:cubicBezTo>
                    <a:pt x="3012" y="28517"/>
                    <a:pt x="2946" y="29717"/>
                    <a:pt x="2930" y="30917"/>
                  </a:cubicBezTo>
                  <a:cubicBezTo>
                    <a:pt x="2069" y="30420"/>
                    <a:pt x="1258" y="29833"/>
                    <a:pt x="522" y="29146"/>
                  </a:cubicBezTo>
                  <a:cubicBezTo>
                    <a:pt x="513" y="29138"/>
                    <a:pt x="505" y="29138"/>
                    <a:pt x="505" y="29130"/>
                  </a:cubicBezTo>
                  <a:cubicBezTo>
                    <a:pt x="431" y="28683"/>
                    <a:pt x="381" y="28236"/>
                    <a:pt x="348" y="27789"/>
                  </a:cubicBezTo>
                  <a:cubicBezTo>
                    <a:pt x="265" y="26606"/>
                    <a:pt x="274" y="25415"/>
                    <a:pt x="381" y="24240"/>
                  </a:cubicBezTo>
                  <a:close/>
                  <a:moveTo>
                    <a:pt x="18849" y="26515"/>
                  </a:moveTo>
                  <a:cubicBezTo>
                    <a:pt x="19536" y="26631"/>
                    <a:pt x="20223" y="26738"/>
                    <a:pt x="20918" y="26821"/>
                  </a:cubicBezTo>
                  <a:cubicBezTo>
                    <a:pt x="21133" y="26846"/>
                    <a:pt x="21356" y="26871"/>
                    <a:pt x="21580" y="26896"/>
                  </a:cubicBezTo>
                  <a:cubicBezTo>
                    <a:pt x="21067" y="28311"/>
                    <a:pt x="20430" y="29684"/>
                    <a:pt x="19652" y="30967"/>
                  </a:cubicBezTo>
                  <a:cubicBezTo>
                    <a:pt x="19048" y="30611"/>
                    <a:pt x="18386" y="30379"/>
                    <a:pt x="17699" y="30197"/>
                  </a:cubicBezTo>
                  <a:cubicBezTo>
                    <a:pt x="17782" y="29974"/>
                    <a:pt x="17856" y="29742"/>
                    <a:pt x="17931" y="29510"/>
                  </a:cubicBezTo>
                  <a:cubicBezTo>
                    <a:pt x="18179" y="28658"/>
                    <a:pt x="18328" y="27764"/>
                    <a:pt x="18667" y="26937"/>
                  </a:cubicBezTo>
                  <a:cubicBezTo>
                    <a:pt x="18725" y="26796"/>
                    <a:pt x="18783" y="26656"/>
                    <a:pt x="18849" y="26515"/>
                  </a:cubicBezTo>
                  <a:close/>
                  <a:moveTo>
                    <a:pt x="3575" y="26275"/>
                  </a:moveTo>
                  <a:cubicBezTo>
                    <a:pt x="3831" y="26424"/>
                    <a:pt x="4105" y="26556"/>
                    <a:pt x="4378" y="26672"/>
                  </a:cubicBezTo>
                  <a:cubicBezTo>
                    <a:pt x="4750" y="26838"/>
                    <a:pt x="5131" y="26987"/>
                    <a:pt x="5519" y="27127"/>
                  </a:cubicBezTo>
                  <a:cubicBezTo>
                    <a:pt x="5379" y="27773"/>
                    <a:pt x="5263" y="28426"/>
                    <a:pt x="5164" y="29080"/>
                  </a:cubicBezTo>
                  <a:cubicBezTo>
                    <a:pt x="5015" y="30015"/>
                    <a:pt x="4907" y="30958"/>
                    <a:pt x="4907" y="31910"/>
                  </a:cubicBezTo>
                  <a:cubicBezTo>
                    <a:pt x="4328" y="31662"/>
                    <a:pt x="3757" y="31389"/>
                    <a:pt x="3211" y="31082"/>
                  </a:cubicBezTo>
                  <a:cubicBezTo>
                    <a:pt x="3211" y="31033"/>
                    <a:pt x="3211" y="30991"/>
                    <a:pt x="3211" y="30950"/>
                  </a:cubicBezTo>
                  <a:cubicBezTo>
                    <a:pt x="3211" y="29386"/>
                    <a:pt x="3352" y="27822"/>
                    <a:pt x="3575" y="26275"/>
                  </a:cubicBezTo>
                  <a:close/>
                  <a:moveTo>
                    <a:pt x="5784" y="27227"/>
                  </a:moveTo>
                  <a:cubicBezTo>
                    <a:pt x="6148" y="27367"/>
                    <a:pt x="6512" y="27491"/>
                    <a:pt x="6876" y="27624"/>
                  </a:cubicBezTo>
                  <a:cubicBezTo>
                    <a:pt x="7340" y="27798"/>
                    <a:pt x="7811" y="27963"/>
                    <a:pt x="8283" y="28120"/>
                  </a:cubicBezTo>
                  <a:cubicBezTo>
                    <a:pt x="8126" y="29022"/>
                    <a:pt x="7977" y="29924"/>
                    <a:pt x="7836" y="30818"/>
                  </a:cubicBezTo>
                  <a:cubicBezTo>
                    <a:pt x="7729" y="31504"/>
                    <a:pt x="7646" y="32191"/>
                    <a:pt x="7547" y="32878"/>
                  </a:cubicBezTo>
                  <a:cubicBezTo>
                    <a:pt x="6752" y="32630"/>
                    <a:pt x="5966" y="32357"/>
                    <a:pt x="5197" y="32034"/>
                  </a:cubicBezTo>
                  <a:cubicBezTo>
                    <a:pt x="5188" y="31612"/>
                    <a:pt x="5197" y="31190"/>
                    <a:pt x="5238" y="30768"/>
                  </a:cubicBezTo>
                  <a:cubicBezTo>
                    <a:pt x="5346" y="29576"/>
                    <a:pt x="5544" y="28402"/>
                    <a:pt x="5784" y="27227"/>
                  </a:cubicBezTo>
                  <a:close/>
                  <a:moveTo>
                    <a:pt x="8564" y="28220"/>
                  </a:moveTo>
                  <a:cubicBezTo>
                    <a:pt x="8879" y="28319"/>
                    <a:pt x="9193" y="28426"/>
                    <a:pt x="9516" y="28526"/>
                  </a:cubicBezTo>
                  <a:cubicBezTo>
                    <a:pt x="10095" y="28699"/>
                    <a:pt x="10683" y="28873"/>
                    <a:pt x="11270" y="29039"/>
                  </a:cubicBezTo>
                  <a:cubicBezTo>
                    <a:pt x="11013" y="29734"/>
                    <a:pt x="10757" y="30437"/>
                    <a:pt x="10500" y="31132"/>
                  </a:cubicBezTo>
                  <a:cubicBezTo>
                    <a:pt x="10211" y="31918"/>
                    <a:pt x="9913" y="32704"/>
                    <a:pt x="9640" y="33498"/>
                  </a:cubicBezTo>
                  <a:cubicBezTo>
                    <a:pt x="9210" y="33366"/>
                    <a:pt x="8771" y="33234"/>
                    <a:pt x="8333" y="33110"/>
                  </a:cubicBezTo>
                  <a:cubicBezTo>
                    <a:pt x="8159" y="33060"/>
                    <a:pt x="7985" y="33010"/>
                    <a:pt x="7811" y="32961"/>
                  </a:cubicBezTo>
                  <a:cubicBezTo>
                    <a:pt x="7828" y="32886"/>
                    <a:pt x="7836" y="32812"/>
                    <a:pt x="7844" y="32737"/>
                  </a:cubicBezTo>
                  <a:cubicBezTo>
                    <a:pt x="8051" y="31223"/>
                    <a:pt x="8291" y="29717"/>
                    <a:pt x="8564" y="28220"/>
                  </a:cubicBezTo>
                  <a:close/>
                  <a:moveTo>
                    <a:pt x="580" y="29585"/>
                  </a:moveTo>
                  <a:lnTo>
                    <a:pt x="580" y="29585"/>
                  </a:lnTo>
                  <a:cubicBezTo>
                    <a:pt x="1300" y="30222"/>
                    <a:pt x="2094" y="30768"/>
                    <a:pt x="2930" y="31248"/>
                  </a:cubicBezTo>
                  <a:cubicBezTo>
                    <a:pt x="2930" y="31405"/>
                    <a:pt x="2930" y="31571"/>
                    <a:pt x="2930" y="31728"/>
                  </a:cubicBezTo>
                  <a:cubicBezTo>
                    <a:pt x="2930" y="32249"/>
                    <a:pt x="2938" y="32779"/>
                    <a:pt x="2979" y="33308"/>
                  </a:cubicBezTo>
                  <a:cubicBezTo>
                    <a:pt x="2996" y="33507"/>
                    <a:pt x="3004" y="33730"/>
                    <a:pt x="3045" y="33954"/>
                  </a:cubicBezTo>
                  <a:cubicBezTo>
                    <a:pt x="2317" y="33300"/>
                    <a:pt x="1680" y="32539"/>
                    <a:pt x="1258" y="31670"/>
                  </a:cubicBezTo>
                  <a:cubicBezTo>
                    <a:pt x="935" y="31016"/>
                    <a:pt x="720" y="30305"/>
                    <a:pt x="580" y="29585"/>
                  </a:cubicBezTo>
                  <a:close/>
                  <a:moveTo>
                    <a:pt x="11543" y="29113"/>
                  </a:moveTo>
                  <a:cubicBezTo>
                    <a:pt x="12362" y="29337"/>
                    <a:pt x="13181" y="29535"/>
                    <a:pt x="14009" y="29725"/>
                  </a:cubicBezTo>
                  <a:cubicBezTo>
                    <a:pt x="13669" y="30619"/>
                    <a:pt x="13305" y="31504"/>
                    <a:pt x="12917" y="32381"/>
                  </a:cubicBezTo>
                  <a:cubicBezTo>
                    <a:pt x="12643" y="32994"/>
                    <a:pt x="12362" y="33606"/>
                    <a:pt x="12064" y="34210"/>
                  </a:cubicBezTo>
                  <a:cubicBezTo>
                    <a:pt x="11344" y="34020"/>
                    <a:pt x="10633" y="33805"/>
                    <a:pt x="9921" y="33589"/>
                  </a:cubicBezTo>
                  <a:cubicBezTo>
                    <a:pt x="10037" y="33250"/>
                    <a:pt x="10153" y="32919"/>
                    <a:pt x="10269" y="32580"/>
                  </a:cubicBezTo>
                  <a:cubicBezTo>
                    <a:pt x="10691" y="31422"/>
                    <a:pt x="11121" y="30272"/>
                    <a:pt x="11543" y="29113"/>
                  </a:cubicBezTo>
                  <a:close/>
                  <a:moveTo>
                    <a:pt x="14307" y="29792"/>
                  </a:moveTo>
                  <a:cubicBezTo>
                    <a:pt x="14447" y="29825"/>
                    <a:pt x="14580" y="29858"/>
                    <a:pt x="14720" y="29883"/>
                  </a:cubicBezTo>
                  <a:cubicBezTo>
                    <a:pt x="15564" y="30073"/>
                    <a:pt x="16458" y="30189"/>
                    <a:pt x="17327" y="30387"/>
                  </a:cubicBezTo>
                  <a:cubicBezTo>
                    <a:pt x="17310" y="30437"/>
                    <a:pt x="17285" y="30478"/>
                    <a:pt x="17269" y="30528"/>
                  </a:cubicBezTo>
                  <a:cubicBezTo>
                    <a:pt x="16921" y="31347"/>
                    <a:pt x="16499" y="32141"/>
                    <a:pt x="16036" y="32911"/>
                  </a:cubicBezTo>
                  <a:cubicBezTo>
                    <a:pt x="15664" y="33523"/>
                    <a:pt x="15266" y="34127"/>
                    <a:pt x="14853" y="34706"/>
                  </a:cubicBezTo>
                  <a:cubicBezTo>
                    <a:pt x="14025" y="34657"/>
                    <a:pt x="13198" y="34491"/>
                    <a:pt x="12404" y="34293"/>
                  </a:cubicBezTo>
                  <a:cubicBezTo>
                    <a:pt x="12387" y="34293"/>
                    <a:pt x="12370" y="34284"/>
                    <a:pt x="12354" y="34284"/>
                  </a:cubicBezTo>
                  <a:cubicBezTo>
                    <a:pt x="13090" y="32828"/>
                    <a:pt x="13736" y="31322"/>
                    <a:pt x="14307" y="29792"/>
                  </a:cubicBezTo>
                  <a:close/>
                  <a:moveTo>
                    <a:pt x="17600" y="30454"/>
                  </a:moveTo>
                  <a:cubicBezTo>
                    <a:pt x="18262" y="30627"/>
                    <a:pt x="18907" y="30851"/>
                    <a:pt x="19495" y="31198"/>
                  </a:cubicBezTo>
                  <a:cubicBezTo>
                    <a:pt x="19495" y="31198"/>
                    <a:pt x="19503" y="31198"/>
                    <a:pt x="19503" y="31206"/>
                  </a:cubicBezTo>
                  <a:cubicBezTo>
                    <a:pt x="19221" y="31662"/>
                    <a:pt x="18907" y="32108"/>
                    <a:pt x="18584" y="32539"/>
                  </a:cubicBezTo>
                  <a:cubicBezTo>
                    <a:pt x="17972" y="33333"/>
                    <a:pt x="17277" y="34036"/>
                    <a:pt x="16499" y="34632"/>
                  </a:cubicBezTo>
                  <a:cubicBezTo>
                    <a:pt x="16135" y="34694"/>
                    <a:pt x="15770" y="34727"/>
                    <a:pt x="15406" y="34727"/>
                  </a:cubicBezTo>
                  <a:cubicBezTo>
                    <a:pt x="15332" y="34727"/>
                    <a:pt x="15258" y="34726"/>
                    <a:pt x="15184" y="34723"/>
                  </a:cubicBezTo>
                  <a:cubicBezTo>
                    <a:pt x="15804" y="33838"/>
                    <a:pt x="16392" y="32919"/>
                    <a:pt x="16896" y="31959"/>
                  </a:cubicBezTo>
                  <a:cubicBezTo>
                    <a:pt x="17161" y="31471"/>
                    <a:pt x="17401" y="30975"/>
                    <a:pt x="17600" y="30454"/>
                  </a:cubicBezTo>
                  <a:close/>
                  <a:moveTo>
                    <a:pt x="3211" y="31405"/>
                  </a:moveTo>
                  <a:cubicBezTo>
                    <a:pt x="3757" y="31703"/>
                    <a:pt x="4328" y="31976"/>
                    <a:pt x="4907" y="32224"/>
                  </a:cubicBezTo>
                  <a:cubicBezTo>
                    <a:pt x="4907" y="32307"/>
                    <a:pt x="4907" y="32398"/>
                    <a:pt x="4915" y="32481"/>
                  </a:cubicBezTo>
                  <a:cubicBezTo>
                    <a:pt x="4948" y="33474"/>
                    <a:pt x="5081" y="34467"/>
                    <a:pt x="5147" y="35451"/>
                  </a:cubicBezTo>
                  <a:cubicBezTo>
                    <a:pt x="4733" y="35219"/>
                    <a:pt x="4336" y="34963"/>
                    <a:pt x="3956" y="34690"/>
                  </a:cubicBezTo>
                  <a:cubicBezTo>
                    <a:pt x="3790" y="34566"/>
                    <a:pt x="3633" y="34442"/>
                    <a:pt x="3467" y="34318"/>
                  </a:cubicBezTo>
                  <a:cubicBezTo>
                    <a:pt x="3467" y="34301"/>
                    <a:pt x="3459" y="34293"/>
                    <a:pt x="3451" y="34276"/>
                  </a:cubicBezTo>
                  <a:cubicBezTo>
                    <a:pt x="3352" y="34127"/>
                    <a:pt x="3335" y="33912"/>
                    <a:pt x="3310" y="33738"/>
                  </a:cubicBezTo>
                  <a:cubicBezTo>
                    <a:pt x="3269" y="33432"/>
                    <a:pt x="3252" y="33126"/>
                    <a:pt x="3236" y="32828"/>
                  </a:cubicBezTo>
                  <a:cubicBezTo>
                    <a:pt x="3211" y="32357"/>
                    <a:pt x="3211" y="31877"/>
                    <a:pt x="3211" y="31405"/>
                  </a:cubicBezTo>
                  <a:close/>
                  <a:moveTo>
                    <a:pt x="16019" y="34988"/>
                  </a:moveTo>
                  <a:lnTo>
                    <a:pt x="16019" y="34988"/>
                  </a:lnTo>
                  <a:cubicBezTo>
                    <a:pt x="15473" y="35352"/>
                    <a:pt x="14902" y="35675"/>
                    <a:pt x="14307" y="35939"/>
                  </a:cubicBezTo>
                  <a:cubicBezTo>
                    <a:pt x="14538" y="35633"/>
                    <a:pt x="14762" y="35319"/>
                    <a:pt x="14985" y="35004"/>
                  </a:cubicBezTo>
                  <a:cubicBezTo>
                    <a:pt x="15108" y="35010"/>
                    <a:pt x="15230" y="35013"/>
                    <a:pt x="15352" y="35013"/>
                  </a:cubicBezTo>
                  <a:cubicBezTo>
                    <a:pt x="15574" y="35013"/>
                    <a:pt x="15795" y="35004"/>
                    <a:pt x="16019" y="34988"/>
                  </a:cubicBezTo>
                  <a:close/>
                  <a:moveTo>
                    <a:pt x="5205" y="32348"/>
                  </a:moveTo>
                  <a:cubicBezTo>
                    <a:pt x="5958" y="32654"/>
                    <a:pt x="6727" y="32919"/>
                    <a:pt x="7505" y="33159"/>
                  </a:cubicBezTo>
                  <a:cubicBezTo>
                    <a:pt x="7356" y="34202"/>
                    <a:pt x="7183" y="35244"/>
                    <a:pt x="6909" y="36262"/>
                  </a:cubicBezTo>
                  <a:cubicBezTo>
                    <a:pt x="6405" y="36080"/>
                    <a:pt x="5917" y="35865"/>
                    <a:pt x="5445" y="35617"/>
                  </a:cubicBezTo>
                  <a:cubicBezTo>
                    <a:pt x="5379" y="34524"/>
                    <a:pt x="5238" y="33441"/>
                    <a:pt x="5205" y="32348"/>
                  </a:cubicBezTo>
                  <a:close/>
                  <a:moveTo>
                    <a:pt x="7770" y="33242"/>
                  </a:moveTo>
                  <a:cubicBezTo>
                    <a:pt x="7919" y="33283"/>
                    <a:pt x="8068" y="33325"/>
                    <a:pt x="8217" y="33374"/>
                  </a:cubicBezTo>
                  <a:cubicBezTo>
                    <a:pt x="8664" y="33498"/>
                    <a:pt x="9110" y="33631"/>
                    <a:pt x="9557" y="33771"/>
                  </a:cubicBezTo>
                  <a:cubicBezTo>
                    <a:pt x="9516" y="33871"/>
                    <a:pt x="9483" y="33978"/>
                    <a:pt x="9450" y="34086"/>
                  </a:cubicBezTo>
                  <a:cubicBezTo>
                    <a:pt x="9177" y="34963"/>
                    <a:pt x="8945" y="35898"/>
                    <a:pt x="8432" y="36667"/>
                  </a:cubicBezTo>
                  <a:cubicBezTo>
                    <a:pt x="8250" y="36634"/>
                    <a:pt x="8068" y="36601"/>
                    <a:pt x="7878" y="36552"/>
                  </a:cubicBezTo>
                  <a:cubicBezTo>
                    <a:pt x="7646" y="36494"/>
                    <a:pt x="7414" y="36427"/>
                    <a:pt x="7183" y="36353"/>
                  </a:cubicBezTo>
                  <a:cubicBezTo>
                    <a:pt x="7456" y="35327"/>
                    <a:pt x="7621" y="34284"/>
                    <a:pt x="7770" y="33242"/>
                  </a:cubicBezTo>
                  <a:close/>
                  <a:moveTo>
                    <a:pt x="12222" y="34541"/>
                  </a:moveTo>
                  <a:cubicBezTo>
                    <a:pt x="12271" y="34549"/>
                    <a:pt x="12321" y="34566"/>
                    <a:pt x="12370" y="34582"/>
                  </a:cubicBezTo>
                  <a:cubicBezTo>
                    <a:pt x="13107" y="34764"/>
                    <a:pt x="13885" y="34922"/>
                    <a:pt x="14654" y="34979"/>
                  </a:cubicBezTo>
                  <a:cubicBezTo>
                    <a:pt x="14389" y="35360"/>
                    <a:pt x="14108" y="35724"/>
                    <a:pt x="13835" y="36097"/>
                  </a:cubicBezTo>
                  <a:cubicBezTo>
                    <a:pt x="13818" y="36113"/>
                    <a:pt x="13810" y="36130"/>
                    <a:pt x="13810" y="36146"/>
                  </a:cubicBezTo>
                  <a:cubicBezTo>
                    <a:pt x="13223" y="36370"/>
                    <a:pt x="12610" y="36543"/>
                    <a:pt x="11973" y="36659"/>
                  </a:cubicBezTo>
                  <a:cubicBezTo>
                    <a:pt x="11634" y="36717"/>
                    <a:pt x="11287" y="36767"/>
                    <a:pt x="10939" y="36792"/>
                  </a:cubicBezTo>
                  <a:cubicBezTo>
                    <a:pt x="11394" y="36063"/>
                    <a:pt x="11824" y="35310"/>
                    <a:pt x="12222" y="34541"/>
                  </a:cubicBezTo>
                  <a:close/>
                  <a:moveTo>
                    <a:pt x="9839" y="33854"/>
                  </a:moveTo>
                  <a:cubicBezTo>
                    <a:pt x="10534" y="34069"/>
                    <a:pt x="11229" y="34276"/>
                    <a:pt x="11932" y="34467"/>
                  </a:cubicBezTo>
                  <a:cubicBezTo>
                    <a:pt x="11518" y="35269"/>
                    <a:pt x="11080" y="36055"/>
                    <a:pt x="10591" y="36816"/>
                  </a:cubicBezTo>
                  <a:cubicBezTo>
                    <a:pt x="10442" y="36822"/>
                    <a:pt x="10293" y="36825"/>
                    <a:pt x="10144" y="36825"/>
                  </a:cubicBezTo>
                  <a:cubicBezTo>
                    <a:pt x="9673" y="36825"/>
                    <a:pt x="9203" y="36794"/>
                    <a:pt x="8738" y="36725"/>
                  </a:cubicBezTo>
                  <a:cubicBezTo>
                    <a:pt x="9086" y="36163"/>
                    <a:pt x="9292" y="35534"/>
                    <a:pt x="9491" y="34913"/>
                  </a:cubicBezTo>
                  <a:cubicBezTo>
                    <a:pt x="9607" y="34558"/>
                    <a:pt x="9723" y="34202"/>
                    <a:pt x="9839" y="33854"/>
                  </a:cubicBezTo>
                  <a:close/>
                  <a:moveTo>
                    <a:pt x="16077" y="0"/>
                  </a:moveTo>
                  <a:cubicBezTo>
                    <a:pt x="14613" y="0"/>
                    <a:pt x="13163" y="528"/>
                    <a:pt x="11982" y="1395"/>
                  </a:cubicBezTo>
                  <a:cubicBezTo>
                    <a:pt x="11187" y="1974"/>
                    <a:pt x="10575" y="2743"/>
                    <a:pt x="10178" y="3637"/>
                  </a:cubicBezTo>
                  <a:cubicBezTo>
                    <a:pt x="9706" y="4696"/>
                    <a:pt x="9623" y="5888"/>
                    <a:pt x="9326" y="6996"/>
                  </a:cubicBezTo>
                  <a:cubicBezTo>
                    <a:pt x="9317" y="7021"/>
                    <a:pt x="9317" y="7046"/>
                    <a:pt x="9317" y="7071"/>
                  </a:cubicBezTo>
                  <a:cubicBezTo>
                    <a:pt x="8995" y="7435"/>
                    <a:pt x="8622" y="7766"/>
                    <a:pt x="8250" y="8064"/>
                  </a:cubicBezTo>
                  <a:cubicBezTo>
                    <a:pt x="7935" y="8312"/>
                    <a:pt x="7604" y="8535"/>
                    <a:pt x="7240" y="8701"/>
                  </a:cubicBezTo>
                  <a:cubicBezTo>
                    <a:pt x="7091" y="8767"/>
                    <a:pt x="6943" y="8825"/>
                    <a:pt x="6785" y="8850"/>
                  </a:cubicBezTo>
                  <a:cubicBezTo>
                    <a:pt x="6722" y="8863"/>
                    <a:pt x="6648" y="8870"/>
                    <a:pt x="6585" y="8870"/>
                  </a:cubicBezTo>
                  <a:cubicBezTo>
                    <a:pt x="6533" y="8870"/>
                    <a:pt x="6489" y="8865"/>
                    <a:pt x="6463" y="8858"/>
                  </a:cubicBezTo>
                  <a:cubicBezTo>
                    <a:pt x="6413" y="8842"/>
                    <a:pt x="6366" y="8835"/>
                    <a:pt x="6321" y="8835"/>
                  </a:cubicBezTo>
                  <a:cubicBezTo>
                    <a:pt x="5885" y="8835"/>
                    <a:pt x="5652" y="9494"/>
                    <a:pt x="6132" y="9644"/>
                  </a:cubicBezTo>
                  <a:cubicBezTo>
                    <a:pt x="6198" y="9661"/>
                    <a:pt x="6272" y="9677"/>
                    <a:pt x="6347" y="9694"/>
                  </a:cubicBezTo>
                  <a:cubicBezTo>
                    <a:pt x="6330" y="9702"/>
                    <a:pt x="6322" y="9710"/>
                    <a:pt x="6305" y="9727"/>
                  </a:cubicBezTo>
                  <a:cubicBezTo>
                    <a:pt x="4427" y="12168"/>
                    <a:pt x="2863" y="14890"/>
                    <a:pt x="1697" y="17753"/>
                  </a:cubicBezTo>
                  <a:cubicBezTo>
                    <a:pt x="1126" y="19151"/>
                    <a:pt x="662" y="20607"/>
                    <a:pt x="381" y="22097"/>
                  </a:cubicBezTo>
                  <a:cubicBezTo>
                    <a:pt x="133" y="23371"/>
                    <a:pt x="42" y="24678"/>
                    <a:pt x="17" y="25969"/>
                  </a:cubicBezTo>
                  <a:cubicBezTo>
                    <a:pt x="0" y="27326"/>
                    <a:pt x="83" y="28691"/>
                    <a:pt x="389" y="30007"/>
                  </a:cubicBezTo>
                  <a:cubicBezTo>
                    <a:pt x="671" y="31248"/>
                    <a:pt x="1200" y="32348"/>
                    <a:pt x="2028" y="33316"/>
                  </a:cubicBezTo>
                  <a:cubicBezTo>
                    <a:pt x="3807" y="35377"/>
                    <a:pt x="6512" y="36800"/>
                    <a:pt x="9218" y="37081"/>
                  </a:cubicBezTo>
                  <a:cubicBezTo>
                    <a:pt x="9535" y="37114"/>
                    <a:pt x="9853" y="37130"/>
                    <a:pt x="10172" y="37130"/>
                  </a:cubicBezTo>
                  <a:cubicBezTo>
                    <a:pt x="12444" y="37130"/>
                    <a:pt x="14734" y="36322"/>
                    <a:pt x="16541" y="34979"/>
                  </a:cubicBezTo>
                  <a:cubicBezTo>
                    <a:pt x="18758" y="33325"/>
                    <a:pt x="20206" y="30842"/>
                    <a:pt x="21290" y="28352"/>
                  </a:cubicBezTo>
                  <a:cubicBezTo>
                    <a:pt x="22175" y="26300"/>
                    <a:pt x="22813" y="24132"/>
                    <a:pt x="23210" y="21931"/>
                  </a:cubicBezTo>
                  <a:cubicBezTo>
                    <a:pt x="23359" y="21120"/>
                    <a:pt x="23466" y="20293"/>
                    <a:pt x="23541" y="19474"/>
                  </a:cubicBezTo>
                  <a:lnTo>
                    <a:pt x="23565" y="19184"/>
                  </a:lnTo>
                  <a:cubicBezTo>
                    <a:pt x="23648" y="18075"/>
                    <a:pt x="23648" y="16958"/>
                    <a:pt x="23565" y="15850"/>
                  </a:cubicBezTo>
                  <a:lnTo>
                    <a:pt x="23565" y="15850"/>
                  </a:lnTo>
                  <a:cubicBezTo>
                    <a:pt x="23608" y="15867"/>
                    <a:pt x="23653" y="15874"/>
                    <a:pt x="23699" y="15874"/>
                  </a:cubicBezTo>
                  <a:cubicBezTo>
                    <a:pt x="23833" y="15874"/>
                    <a:pt x="23973" y="15808"/>
                    <a:pt x="24054" y="15709"/>
                  </a:cubicBezTo>
                  <a:cubicBezTo>
                    <a:pt x="24211" y="15502"/>
                    <a:pt x="24145" y="15270"/>
                    <a:pt x="23979" y="15105"/>
                  </a:cubicBezTo>
                  <a:cubicBezTo>
                    <a:pt x="23963" y="15088"/>
                    <a:pt x="23954" y="15080"/>
                    <a:pt x="23938" y="15064"/>
                  </a:cubicBezTo>
                  <a:cubicBezTo>
                    <a:pt x="23673" y="13905"/>
                    <a:pt x="23979" y="12681"/>
                    <a:pt x="24203" y="11531"/>
                  </a:cubicBezTo>
                  <a:cubicBezTo>
                    <a:pt x="24385" y="10587"/>
                    <a:pt x="24575" y="9652"/>
                    <a:pt x="24716" y="8701"/>
                  </a:cubicBezTo>
                  <a:cubicBezTo>
                    <a:pt x="24873" y="7650"/>
                    <a:pt x="24964" y="6591"/>
                    <a:pt x="24931" y="5532"/>
                  </a:cubicBezTo>
                  <a:cubicBezTo>
                    <a:pt x="24898" y="4630"/>
                    <a:pt x="24749" y="3670"/>
                    <a:pt x="24302" y="2876"/>
                  </a:cubicBezTo>
                  <a:cubicBezTo>
                    <a:pt x="23814" y="2015"/>
                    <a:pt x="23028" y="1477"/>
                    <a:pt x="22060" y="1320"/>
                  </a:cubicBezTo>
                  <a:cubicBezTo>
                    <a:pt x="21864" y="1289"/>
                    <a:pt x="21669" y="1275"/>
                    <a:pt x="21473" y="1275"/>
                  </a:cubicBezTo>
                  <a:cubicBezTo>
                    <a:pt x="20991" y="1275"/>
                    <a:pt x="20512" y="1363"/>
                    <a:pt x="20041" y="1511"/>
                  </a:cubicBezTo>
                  <a:cubicBezTo>
                    <a:pt x="19279" y="816"/>
                    <a:pt x="18361" y="360"/>
                    <a:pt x="17343" y="137"/>
                  </a:cubicBezTo>
                  <a:cubicBezTo>
                    <a:pt x="16924" y="44"/>
                    <a:pt x="16500" y="0"/>
                    <a:pt x="16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1" name="Google Shape;2081;p29"/>
            <p:cNvGrpSpPr/>
            <p:nvPr/>
          </p:nvGrpSpPr>
          <p:grpSpPr>
            <a:xfrm>
              <a:off x="1898203" y="539401"/>
              <a:ext cx="914368" cy="1402120"/>
              <a:chOff x="8107653" y="539390"/>
              <a:chExt cx="715132" cy="1097206"/>
            </a:xfrm>
          </p:grpSpPr>
          <p:sp>
            <p:nvSpPr>
              <p:cNvPr id="2082" name="Google Shape;2082;p29"/>
              <p:cNvSpPr/>
              <p:nvPr/>
            </p:nvSpPr>
            <p:spPr>
              <a:xfrm>
                <a:off x="8258859" y="737581"/>
                <a:ext cx="239650" cy="464988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10363" extrusionOk="0">
                    <a:moveTo>
                      <a:pt x="2602" y="1"/>
                    </a:moveTo>
                    <a:cubicBezTo>
                      <a:pt x="2139" y="1"/>
                      <a:pt x="1780" y="565"/>
                      <a:pt x="1746" y="1062"/>
                    </a:cubicBezTo>
                    <a:cubicBezTo>
                      <a:pt x="522" y="1202"/>
                      <a:pt x="621" y="2907"/>
                      <a:pt x="1001" y="3916"/>
                    </a:cubicBezTo>
                    <a:cubicBezTo>
                      <a:pt x="912" y="3899"/>
                      <a:pt x="822" y="3887"/>
                      <a:pt x="733" y="3887"/>
                    </a:cubicBezTo>
                    <a:cubicBezTo>
                      <a:pt x="575" y="3887"/>
                      <a:pt x="422" y="3923"/>
                      <a:pt x="290" y="4024"/>
                    </a:cubicBezTo>
                    <a:cubicBezTo>
                      <a:pt x="0" y="4239"/>
                      <a:pt x="17" y="4669"/>
                      <a:pt x="75" y="4976"/>
                    </a:cubicBezTo>
                    <a:cubicBezTo>
                      <a:pt x="182" y="5621"/>
                      <a:pt x="522" y="6407"/>
                      <a:pt x="985" y="6936"/>
                    </a:cubicBezTo>
                    <a:cubicBezTo>
                      <a:pt x="786" y="7003"/>
                      <a:pt x="604" y="7119"/>
                      <a:pt x="563" y="7350"/>
                    </a:cubicBezTo>
                    <a:cubicBezTo>
                      <a:pt x="497" y="7689"/>
                      <a:pt x="720" y="8037"/>
                      <a:pt x="894" y="8310"/>
                    </a:cubicBezTo>
                    <a:cubicBezTo>
                      <a:pt x="1167" y="8715"/>
                      <a:pt x="1506" y="9079"/>
                      <a:pt x="1829" y="9444"/>
                    </a:cubicBezTo>
                    <a:cubicBezTo>
                      <a:pt x="2044" y="9675"/>
                      <a:pt x="2383" y="9948"/>
                      <a:pt x="2516" y="10254"/>
                    </a:cubicBezTo>
                    <a:cubicBezTo>
                      <a:pt x="2549" y="10330"/>
                      <a:pt x="2615" y="10363"/>
                      <a:pt x="2681" y="10363"/>
                    </a:cubicBezTo>
                    <a:cubicBezTo>
                      <a:pt x="2782" y="10363"/>
                      <a:pt x="2885" y="10289"/>
                      <a:pt x="2880" y="10180"/>
                    </a:cubicBezTo>
                    <a:cubicBezTo>
                      <a:pt x="3384" y="9733"/>
                      <a:pt x="3930" y="9286"/>
                      <a:pt x="4295" y="8707"/>
                    </a:cubicBezTo>
                    <a:cubicBezTo>
                      <a:pt x="4452" y="8467"/>
                      <a:pt x="4592" y="8161"/>
                      <a:pt x="4501" y="7871"/>
                    </a:cubicBezTo>
                    <a:cubicBezTo>
                      <a:pt x="4427" y="7648"/>
                      <a:pt x="4245" y="7516"/>
                      <a:pt x="4038" y="7441"/>
                    </a:cubicBezTo>
                    <a:cubicBezTo>
                      <a:pt x="4584" y="6986"/>
                      <a:pt x="5196" y="6556"/>
                      <a:pt x="5196" y="5753"/>
                    </a:cubicBezTo>
                    <a:cubicBezTo>
                      <a:pt x="5196" y="5116"/>
                      <a:pt x="4824" y="4661"/>
                      <a:pt x="4278" y="4620"/>
                    </a:cubicBezTo>
                    <a:cubicBezTo>
                      <a:pt x="4510" y="4280"/>
                      <a:pt x="4717" y="3925"/>
                      <a:pt x="4899" y="3561"/>
                    </a:cubicBezTo>
                    <a:cubicBezTo>
                      <a:pt x="5114" y="3114"/>
                      <a:pt x="5337" y="2526"/>
                      <a:pt x="5139" y="2038"/>
                    </a:cubicBezTo>
                    <a:cubicBezTo>
                      <a:pt x="5016" y="1736"/>
                      <a:pt x="4751" y="1593"/>
                      <a:pt x="4474" y="1593"/>
                    </a:cubicBezTo>
                    <a:cubicBezTo>
                      <a:pt x="4320" y="1593"/>
                      <a:pt x="4161" y="1638"/>
                      <a:pt x="4021" y="1724"/>
                    </a:cubicBezTo>
                    <a:cubicBezTo>
                      <a:pt x="3939" y="1773"/>
                      <a:pt x="3873" y="1831"/>
                      <a:pt x="3798" y="1898"/>
                    </a:cubicBezTo>
                    <a:cubicBezTo>
                      <a:pt x="3757" y="1169"/>
                      <a:pt x="3575" y="458"/>
                      <a:pt x="2913" y="85"/>
                    </a:cubicBezTo>
                    <a:cubicBezTo>
                      <a:pt x="2806" y="27"/>
                      <a:pt x="2701" y="1"/>
                      <a:pt x="26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9"/>
              <p:cNvSpPr/>
              <p:nvPr/>
            </p:nvSpPr>
            <p:spPr>
              <a:xfrm>
                <a:off x="8358167" y="798290"/>
                <a:ext cx="44491" cy="521703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1627" extrusionOk="0">
                    <a:moveTo>
                      <a:pt x="545" y="0"/>
                    </a:moveTo>
                    <a:cubicBezTo>
                      <a:pt x="497" y="0"/>
                      <a:pt x="448" y="34"/>
                      <a:pt x="453" y="98"/>
                    </a:cubicBezTo>
                    <a:cubicBezTo>
                      <a:pt x="552" y="1943"/>
                      <a:pt x="783" y="3788"/>
                      <a:pt x="701" y="5641"/>
                    </a:cubicBezTo>
                    <a:cubicBezTo>
                      <a:pt x="610" y="7611"/>
                      <a:pt x="221" y="9555"/>
                      <a:pt x="6" y="11516"/>
                    </a:cubicBezTo>
                    <a:cubicBezTo>
                      <a:pt x="1" y="11584"/>
                      <a:pt x="61" y="11626"/>
                      <a:pt x="114" y="11626"/>
                    </a:cubicBezTo>
                    <a:cubicBezTo>
                      <a:pt x="151" y="11626"/>
                      <a:pt x="184" y="11605"/>
                      <a:pt x="188" y="11557"/>
                    </a:cubicBezTo>
                    <a:cubicBezTo>
                      <a:pt x="395" y="9621"/>
                      <a:pt x="750" y="7710"/>
                      <a:pt x="875" y="5766"/>
                    </a:cubicBezTo>
                    <a:cubicBezTo>
                      <a:pt x="990" y="3871"/>
                      <a:pt x="742" y="1976"/>
                      <a:pt x="635" y="89"/>
                    </a:cubicBezTo>
                    <a:cubicBezTo>
                      <a:pt x="635" y="29"/>
                      <a:pt x="590" y="0"/>
                      <a:pt x="5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9"/>
              <p:cNvSpPr/>
              <p:nvPr/>
            </p:nvSpPr>
            <p:spPr>
              <a:xfrm>
                <a:off x="8298007" y="941291"/>
                <a:ext cx="97602" cy="122764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736" extrusionOk="0">
                    <a:moveTo>
                      <a:pt x="127" y="0"/>
                    </a:moveTo>
                    <a:cubicBezTo>
                      <a:pt x="63" y="0"/>
                      <a:pt x="1" y="71"/>
                      <a:pt x="47" y="146"/>
                    </a:cubicBezTo>
                    <a:cubicBezTo>
                      <a:pt x="576" y="990"/>
                      <a:pt x="1941" y="1561"/>
                      <a:pt x="1983" y="2653"/>
                    </a:cubicBezTo>
                    <a:cubicBezTo>
                      <a:pt x="1987" y="2709"/>
                      <a:pt x="2031" y="2736"/>
                      <a:pt x="2076" y="2736"/>
                    </a:cubicBezTo>
                    <a:cubicBezTo>
                      <a:pt x="2124" y="2736"/>
                      <a:pt x="2173" y="2705"/>
                      <a:pt x="2173" y="2645"/>
                    </a:cubicBezTo>
                    <a:cubicBezTo>
                      <a:pt x="2123" y="1478"/>
                      <a:pt x="758" y="932"/>
                      <a:pt x="204" y="47"/>
                    </a:cubicBezTo>
                    <a:cubicBezTo>
                      <a:pt x="184" y="14"/>
                      <a:pt x="155" y="0"/>
                      <a:pt x="1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9"/>
              <p:cNvSpPr/>
              <p:nvPr/>
            </p:nvSpPr>
            <p:spPr>
              <a:xfrm>
                <a:off x="8326965" y="845314"/>
                <a:ext cx="69677" cy="8866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976" extrusionOk="0">
                    <a:moveTo>
                      <a:pt x="135" y="1"/>
                    </a:moveTo>
                    <a:cubicBezTo>
                      <a:pt x="62" y="1"/>
                      <a:pt x="0" y="100"/>
                      <a:pt x="72" y="158"/>
                    </a:cubicBezTo>
                    <a:cubicBezTo>
                      <a:pt x="610" y="638"/>
                      <a:pt x="1205" y="1184"/>
                      <a:pt x="1363" y="1913"/>
                    </a:cubicBezTo>
                    <a:cubicBezTo>
                      <a:pt x="1372" y="1957"/>
                      <a:pt x="1403" y="1976"/>
                      <a:pt x="1437" y="1976"/>
                    </a:cubicBezTo>
                    <a:cubicBezTo>
                      <a:pt x="1491" y="1976"/>
                      <a:pt x="1552" y="1926"/>
                      <a:pt x="1536" y="1855"/>
                    </a:cubicBezTo>
                    <a:cubicBezTo>
                      <a:pt x="1379" y="1102"/>
                      <a:pt x="750" y="514"/>
                      <a:pt x="196" y="26"/>
                    </a:cubicBezTo>
                    <a:cubicBezTo>
                      <a:pt x="176" y="8"/>
                      <a:pt x="155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9"/>
              <p:cNvSpPr/>
              <p:nvPr/>
            </p:nvSpPr>
            <p:spPr>
              <a:xfrm>
                <a:off x="8389952" y="855813"/>
                <a:ext cx="47544" cy="79465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771" extrusionOk="0">
                    <a:moveTo>
                      <a:pt x="925" y="0"/>
                    </a:moveTo>
                    <a:cubicBezTo>
                      <a:pt x="902" y="0"/>
                      <a:pt x="880" y="10"/>
                      <a:pt x="862" y="32"/>
                    </a:cubicBezTo>
                    <a:cubicBezTo>
                      <a:pt x="464" y="504"/>
                      <a:pt x="274" y="1083"/>
                      <a:pt x="34" y="1637"/>
                    </a:cubicBezTo>
                    <a:cubicBezTo>
                      <a:pt x="1" y="1709"/>
                      <a:pt x="64" y="1770"/>
                      <a:pt x="125" y="1770"/>
                    </a:cubicBezTo>
                    <a:cubicBezTo>
                      <a:pt x="154" y="1770"/>
                      <a:pt x="183" y="1755"/>
                      <a:pt x="200" y="1720"/>
                    </a:cubicBezTo>
                    <a:cubicBezTo>
                      <a:pt x="431" y="1182"/>
                      <a:pt x="613" y="611"/>
                      <a:pt x="1002" y="156"/>
                    </a:cubicBezTo>
                    <a:cubicBezTo>
                      <a:pt x="1058" y="88"/>
                      <a:pt x="992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9"/>
              <p:cNvSpPr/>
              <p:nvPr/>
            </p:nvSpPr>
            <p:spPr>
              <a:xfrm>
                <a:off x="8386855" y="979654"/>
                <a:ext cx="76321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52" extrusionOk="0">
                    <a:moveTo>
                      <a:pt x="1564" y="0"/>
                    </a:moveTo>
                    <a:cubicBezTo>
                      <a:pt x="1543" y="0"/>
                      <a:pt x="1521" y="8"/>
                      <a:pt x="1501" y="27"/>
                    </a:cubicBezTo>
                    <a:cubicBezTo>
                      <a:pt x="988" y="573"/>
                      <a:pt x="302" y="987"/>
                      <a:pt x="29" y="1715"/>
                    </a:cubicBezTo>
                    <a:cubicBezTo>
                      <a:pt x="1" y="1787"/>
                      <a:pt x="66" y="1852"/>
                      <a:pt x="124" y="1852"/>
                    </a:cubicBezTo>
                    <a:cubicBezTo>
                      <a:pt x="153" y="1852"/>
                      <a:pt x="180" y="1836"/>
                      <a:pt x="194" y="1798"/>
                    </a:cubicBezTo>
                    <a:cubicBezTo>
                      <a:pt x="459" y="1086"/>
                      <a:pt x="1137" y="689"/>
                      <a:pt x="1642" y="151"/>
                    </a:cubicBezTo>
                    <a:cubicBezTo>
                      <a:pt x="1699" y="88"/>
                      <a:pt x="1635" y="0"/>
                      <a:pt x="15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9"/>
              <p:cNvSpPr/>
              <p:nvPr/>
            </p:nvSpPr>
            <p:spPr>
              <a:xfrm>
                <a:off x="8327369" y="1076125"/>
                <a:ext cx="6258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80" extrusionOk="0">
                    <a:moveTo>
                      <a:pt x="137" y="1"/>
                    </a:moveTo>
                    <a:cubicBezTo>
                      <a:pt x="67" y="1"/>
                      <a:pt x="1" y="71"/>
                      <a:pt x="55" y="136"/>
                    </a:cubicBezTo>
                    <a:cubicBezTo>
                      <a:pt x="220" y="335"/>
                      <a:pt x="410" y="508"/>
                      <a:pt x="601" y="682"/>
                    </a:cubicBezTo>
                    <a:cubicBezTo>
                      <a:pt x="832" y="906"/>
                      <a:pt x="990" y="1187"/>
                      <a:pt x="1188" y="1443"/>
                    </a:cubicBezTo>
                    <a:cubicBezTo>
                      <a:pt x="1209" y="1469"/>
                      <a:pt x="1236" y="1480"/>
                      <a:pt x="1262" y="1480"/>
                    </a:cubicBezTo>
                    <a:cubicBezTo>
                      <a:pt x="1329" y="1480"/>
                      <a:pt x="1393" y="1410"/>
                      <a:pt x="1345" y="1344"/>
                    </a:cubicBezTo>
                    <a:cubicBezTo>
                      <a:pt x="1180" y="1137"/>
                      <a:pt x="1056" y="897"/>
                      <a:pt x="874" y="707"/>
                    </a:cubicBezTo>
                    <a:cubicBezTo>
                      <a:pt x="659" y="475"/>
                      <a:pt x="419" y="285"/>
                      <a:pt x="212" y="37"/>
                    </a:cubicBezTo>
                    <a:cubicBezTo>
                      <a:pt x="191" y="11"/>
                      <a:pt x="164" y="1"/>
                      <a:pt x="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9"/>
              <p:cNvSpPr/>
              <p:nvPr/>
            </p:nvSpPr>
            <p:spPr>
              <a:xfrm>
                <a:off x="8381692" y="1099457"/>
                <a:ext cx="49250" cy="4980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110" extrusionOk="0">
                    <a:moveTo>
                      <a:pt x="958" y="1"/>
                    </a:moveTo>
                    <a:cubicBezTo>
                      <a:pt x="943" y="1"/>
                      <a:pt x="928" y="5"/>
                      <a:pt x="913" y="13"/>
                    </a:cubicBezTo>
                    <a:cubicBezTo>
                      <a:pt x="541" y="237"/>
                      <a:pt x="177" y="568"/>
                      <a:pt x="28" y="973"/>
                    </a:cubicBezTo>
                    <a:cubicBezTo>
                      <a:pt x="0" y="1045"/>
                      <a:pt x="65" y="1110"/>
                      <a:pt x="124" y="1110"/>
                    </a:cubicBezTo>
                    <a:cubicBezTo>
                      <a:pt x="152" y="1110"/>
                      <a:pt x="180" y="1094"/>
                      <a:pt x="193" y="1056"/>
                    </a:cubicBezTo>
                    <a:cubicBezTo>
                      <a:pt x="334" y="675"/>
                      <a:pt x="665" y="377"/>
                      <a:pt x="1012" y="171"/>
                    </a:cubicBezTo>
                    <a:cubicBezTo>
                      <a:pt x="1097" y="121"/>
                      <a:pt x="1038" y="1"/>
                      <a:pt x="9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9"/>
              <p:cNvSpPr/>
              <p:nvPr/>
            </p:nvSpPr>
            <p:spPr>
              <a:xfrm>
                <a:off x="8483962" y="539390"/>
                <a:ext cx="304253" cy="417067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9295" extrusionOk="0">
                    <a:moveTo>
                      <a:pt x="5184" y="1"/>
                    </a:moveTo>
                    <a:cubicBezTo>
                      <a:pt x="5175" y="1"/>
                      <a:pt x="5165" y="1"/>
                      <a:pt x="5155" y="1"/>
                    </a:cubicBezTo>
                    <a:cubicBezTo>
                      <a:pt x="4394" y="34"/>
                      <a:pt x="3906" y="589"/>
                      <a:pt x="3542" y="1209"/>
                    </a:cubicBezTo>
                    <a:cubicBezTo>
                      <a:pt x="3509" y="1127"/>
                      <a:pt x="3476" y="1036"/>
                      <a:pt x="3426" y="961"/>
                    </a:cubicBezTo>
                    <a:cubicBezTo>
                      <a:pt x="3275" y="717"/>
                      <a:pt x="3016" y="560"/>
                      <a:pt x="2748" y="560"/>
                    </a:cubicBezTo>
                    <a:cubicBezTo>
                      <a:pt x="2590" y="560"/>
                      <a:pt x="2428" y="615"/>
                      <a:pt x="2284" y="738"/>
                    </a:cubicBezTo>
                    <a:cubicBezTo>
                      <a:pt x="1887" y="1085"/>
                      <a:pt x="1821" y="1706"/>
                      <a:pt x="1812" y="2202"/>
                    </a:cubicBezTo>
                    <a:cubicBezTo>
                      <a:pt x="1804" y="2616"/>
                      <a:pt x="1837" y="3021"/>
                      <a:pt x="1887" y="3427"/>
                    </a:cubicBezTo>
                    <a:cubicBezTo>
                      <a:pt x="1766" y="3377"/>
                      <a:pt x="1644" y="3354"/>
                      <a:pt x="1523" y="3354"/>
                    </a:cubicBezTo>
                    <a:cubicBezTo>
                      <a:pt x="1139" y="3354"/>
                      <a:pt x="775" y="3596"/>
                      <a:pt x="555" y="4031"/>
                    </a:cubicBezTo>
                    <a:cubicBezTo>
                      <a:pt x="199" y="4742"/>
                      <a:pt x="546" y="5404"/>
                      <a:pt x="836" y="6058"/>
                    </a:cubicBezTo>
                    <a:cubicBezTo>
                      <a:pt x="793" y="6053"/>
                      <a:pt x="751" y="6051"/>
                      <a:pt x="709" y="6051"/>
                    </a:cubicBezTo>
                    <a:cubicBezTo>
                      <a:pt x="530" y="6051"/>
                      <a:pt x="358" y="6098"/>
                      <a:pt x="224" y="6232"/>
                    </a:cubicBezTo>
                    <a:cubicBezTo>
                      <a:pt x="9" y="6447"/>
                      <a:pt x="0" y="6786"/>
                      <a:pt x="33" y="7067"/>
                    </a:cubicBezTo>
                    <a:cubicBezTo>
                      <a:pt x="100" y="7746"/>
                      <a:pt x="381" y="8391"/>
                      <a:pt x="638" y="9028"/>
                    </a:cubicBezTo>
                    <a:cubicBezTo>
                      <a:pt x="567" y="9144"/>
                      <a:pt x="680" y="9294"/>
                      <a:pt x="812" y="9294"/>
                    </a:cubicBezTo>
                    <a:cubicBezTo>
                      <a:pt x="850" y="9294"/>
                      <a:pt x="890" y="9282"/>
                      <a:pt x="927" y="9252"/>
                    </a:cubicBezTo>
                    <a:cubicBezTo>
                      <a:pt x="1175" y="9045"/>
                      <a:pt x="1597" y="8954"/>
                      <a:pt x="1903" y="8838"/>
                    </a:cubicBezTo>
                    <a:cubicBezTo>
                      <a:pt x="2359" y="8656"/>
                      <a:pt x="2822" y="8482"/>
                      <a:pt x="3244" y="8242"/>
                    </a:cubicBezTo>
                    <a:cubicBezTo>
                      <a:pt x="3533" y="8085"/>
                      <a:pt x="3881" y="7878"/>
                      <a:pt x="3972" y="7539"/>
                    </a:cubicBezTo>
                    <a:cubicBezTo>
                      <a:pt x="4038" y="7316"/>
                      <a:pt x="3939" y="7125"/>
                      <a:pt x="3782" y="6985"/>
                    </a:cubicBezTo>
                    <a:cubicBezTo>
                      <a:pt x="4435" y="6720"/>
                      <a:pt x="5089" y="6166"/>
                      <a:pt x="5478" y="5644"/>
                    </a:cubicBezTo>
                    <a:cubicBezTo>
                      <a:pt x="5668" y="5396"/>
                      <a:pt x="5883" y="5015"/>
                      <a:pt x="5718" y="4701"/>
                    </a:cubicBezTo>
                    <a:cubicBezTo>
                      <a:pt x="5602" y="4461"/>
                      <a:pt x="5379" y="4345"/>
                      <a:pt x="5130" y="4279"/>
                    </a:cubicBezTo>
                    <a:cubicBezTo>
                      <a:pt x="5925" y="3543"/>
                      <a:pt x="6777" y="2070"/>
                      <a:pt x="5751" y="1400"/>
                    </a:cubicBezTo>
                    <a:cubicBezTo>
                      <a:pt x="5988" y="845"/>
                      <a:pt x="5846" y="1"/>
                      <a:pt x="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9"/>
              <p:cNvSpPr/>
              <p:nvPr/>
            </p:nvSpPr>
            <p:spPr>
              <a:xfrm>
                <a:off x="8475298" y="592740"/>
                <a:ext cx="224340" cy="475801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10604" extrusionOk="0">
                    <a:moveTo>
                      <a:pt x="4868" y="1"/>
                    </a:moveTo>
                    <a:cubicBezTo>
                      <a:pt x="4837" y="1"/>
                      <a:pt x="4806" y="14"/>
                      <a:pt x="4786" y="45"/>
                    </a:cubicBezTo>
                    <a:cubicBezTo>
                      <a:pt x="3842" y="1692"/>
                      <a:pt x="2783" y="3272"/>
                      <a:pt x="2022" y="5010"/>
                    </a:cubicBezTo>
                    <a:cubicBezTo>
                      <a:pt x="1236" y="6780"/>
                      <a:pt x="715" y="8659"/>
                      <a:pt x="28" y="10462"/>
                    </a:cubicBezTo>
                    <a:cubicBezTo>
                      <a:pt x="0" y="10540"/>
                      <a:pt x="66" y="10603"/>
                      <a:pt x="125" y="10603"/>
                    </a:cubicBezTo>
                    <a:cubicBezTo>
                      <a:pt x="153" y="10603"/>
                      <a:pt x="180" y="10589"/>
                      <a:pt x="193" y="10553"/>
                    </a:cubicBezTo>
                    <a:cubicBezTo>
                      <a:pt x="864" y="8783"/>
                      <a:pt x="1393" y="6971"/>
                      <a:pt x="2130" y="5225"/>
                    </a:cubicBezTo>
                    <a:cubicBezTo>
                      <a:pt x="2883" y="3429"/>
                      <a:pt x="3983" y="1816"/>
                      <a:pt x="4951" y="136"/>
                    </a:cubicBezTo>
                    <a:cubicBezTo>
                      <a:pt x="4996" y="63"/>
                      <a:pt x="4933" y="1"/>
                      <a:pt x="48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9"/>
              <p:cNvSpPr/>
              <p:nvPr/>
            </p:nvSpPr>
            <p:spPr>
              <a:xfrm>
                <a:off x="8564639" y="756067"/>
                <a:ext cx="141554" cy="7089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580" extrusionOk="0">
                    <a:moveTo>
                      <a:pt x="3014" y="0"/>
                    </a:moveTo>
                    <a:cubicBezTo>
                      <a:pt x="2999" y="0"/>
                      <a:pt x="2984" y="4"/>
                      <a:pt x="2969" y="13"/>
                    </a:cubicBezTo>
                    <a:cubicBezTo>
                      <a:pt x="2067" y="559"/>
                      <a:pt x="611" y="426"/>
                      <a:pt x="40" y="1444"/>
                    </a:cubicBezTo>
                    <a:cubicBezTo>
                      <a:pt x="1" y="1518"/>
                      <a:pt x="66" y="1580"/>
                      <a:pt x="129" y="1580"/>
                    </a:cubicBezTo>
                    <a:cubicBezTo>
                      <a:pt x="158" y="1580"/>
                      <a:pt x="187" y="1567"/>
                      <a:pt x="206" y="1535"/>
                    </a:cubicBezTo>
                    <a:cubicBezTo>
                      <a:pt x="735" y="575"/>
                      <a:pt x="2208" y="683"/>
                      <a:pt x="3069" y="170"/>
                    </a:cubicBezTo>
                    <a:cubicBezTo>
                      <a:pt x="3153" y="121"/>
                      <a:pt x="3094" y="0"/>
                      <a:pt x="30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9"/>
              <p:cNvSpPr/>
              <p:nvPr/>
            </p:nvSpPr>
            <p:spPr>
              <a:xfrm>
                <a:off x="8622598" y="657308"/>
                <a:ext cx="100565" cy="53261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187" extrusionOk="0">
                    <a:moveTo>
                      <a:pt x="2104" y="0"/>
                    </a:moveTo>
                    <a:cubicBezTo>
                      <a:pt x="2095" y="0"/>
                      <a:pt x="2086" y="2"/>
                      <a:pt x="2076" y="5"/>
                    </a:cubicBezTo>
                    <a:cubicBezTo>
                      <a:pt x="1356" y="187"/>
                      <a:pt x="545" y="427"/>
                      <a:pt x="57" y="1031"/>
                    </a:cubicBezTo>
                    <a:cubicBezTo>
                      <a:pt x="1" y="1099"/>
                      <a:pt x="62" y="1186"/>
                      <a:pt x="127" y="1186"/>
                    </a:cubicBezTo>
                    <a:cubicBezTo>
                      <a:pt x="149" y="1186"/>
                      <a:pt x="171" y="1177"/>
                      <a:pt x="189" y="1155"/>
                    </a:cubicBezTo>
                    <a:cubicBezTo>
                      <a:pt x="661" y="575"/>
                      <a:pt x="1438" y="360"/>
                      <a:pt x="2133" y="178"/>
                    </a:cubicBezTo>
                    <a:cubicBezTo>
                      <a:pt x="2239" y="148"/>
                      <a:pt x="2200" y="0"/>
                      <a:pt x="2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9"/>
              <p:cNvSpPr/>
              <p:nvPr/>
            </p:nvSpPr>
            <p:spPr>
              <a:xfrm>
                <a:off x="8619366" y="621996"/>
                <a:ext cx="15444" cy="882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966" extrusionOk="0">
                    <a:moveTo>
                      <a:pt x="118" y="0"/>
                    </a:moveTo>
                    <a:cubicBezTo>
                      <a:pt x="62" y="0"/>
                      <a:pt x="1" y="50"/>
                      <a:pt x="21" y="121"/>
                    </a:cubicBezTo>
                    <a:cubicBezTo>
                      <a:pt x="162" y="701"/>
                      <a:pt x="62" y="1296"/>
                      <a:pt x="29" y="1884"/>
                    </a:cubicBezTo>
                    <a:cubicBezTo>
                      <a:pt x="25" y="1939"/>
                      <a:pt x="64" y="1966"/>
                      <a:pt x="107" y="1966"/>
                    </a:cubicBezTo>
                    <a:cubicBezTo>
                      <a:pt x="155" y="1966"/>
                      <a:pt x="207" y="1932"/>
                      <a:pt x="211" y="1867"/>
                    </a:cubicBezTo>
                    <a:cubicBezTo>
                      <a:pt x="253" y="1263"/>
                      <a:pt x="344" y="667"/>
                      <a:pt x="195" y="63"/>
                    </a:cubicBezTo>
                    <a:cubicBezTo>
                      <a:pt x="185" y="19"/>
                      <a:pt x="153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9"/>
              <p:cNvSpPr/>
              <p:nvPr/>
            </p:nvSpPr>
            <p:spPr>
              <a:xfrm>
                <a:off x="8540620" y="721113"/>
                <a:ext cx="38116" cy="104278"/>
              </a:xfrm>
              <a:custGeom>
                <a:avLst/>
                <a:gdLst/>
                <a:ahLst/>
                <a:cxnLst/>
                <a:rect l="l" t="t" r="r" b="b"/>
                <a:pathLst>
                  <a:path w="849" h="2324" extrusionOk="0">
                    <a:moveTo>
                      <a:pt x="115" y="0"/>
                    </a:moveTo>
                    <a:cubicBezTo>
                      <a:pt x="59" y="0"/>
                      <a:pt x="0" y="50"/>
                      <a:pt x="21" y="122"/>
                    </a:cubicBezTo>
                    <a:cubicBezTo>
                      <a:pt x="219" y="808"/>
                      <a:pt x="658" y="1470"/>
                      <a:pt x="567" y="2215"/>
                    </a:cubicBezTo>
                    <a:cubicBezTo>
                      <a:pt x="557" y="2282"/>
                      <a:pt x="614" y="2324"/>
                      <a:pt x="666" y="2324"/>
                    </a:cubicBezTo>
                    <a:cubicBezTo>
                      <a:pt x="705" y="2324"/>
                      <a:pt x="742" y="2301"/>
                      <a:pt x="749" y="2248"/>
                    </a:cubicBezTo>
                    <a:cubicBezTo>
                      <a:pt x="848" y="1462"/>
                      <a:pt x="410" y="792"/>
                      <a:pt x="195" y="64"/>
                    </a:cubicBezTo>
                    <a:cubicBezTo>
                      <a:pt x="182" y="19"/>
                      <a:pt x="149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9"/>
              <p:cNvSpPr/>
              <p:nvPr/>
            </p:nvSpPr>
            <p:spPr>
              <a:xfrm>
                <a:off x="8535412" y="862409"/>
                <a:ext cx="82876" cy="3831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854" extrusionOk="0">
                    <a:moveTo>
                      <a:pt x="1728" y="1"/>
                    </a:moveTo>
                    <a:cubicBezTo>
                      <a:pt x="1717" y="1"/>
                      <a:pt x="1705" y="3"/>
                      <a:pt x="1692" y="9"/>
                    </a:cubicBezTo>
                    <a:cubicBezTo>
                      <a:pt x="1428" y="125"/>
                      <a:pt x="1155" y="191"/>
                      <a:pt x="882" y="282"/>
                    </a:cubicBezTo>
                    <a:cubicBezTo>
                      <a:pt x="609" y="365"/>
                      <a:pt x="360" y="539"/>
                      <a:pt x="96" y="663"/>
                    </a:cubicBezTo>
                    <a:cubicBezTo>
                      <a:pt x="1" y="707"/>
                      <a:pt x="35" y="853"/>
                      <a:pt x="118" y="853"/>
                    </a:cubicBezTo>
                    <a:cubicBezTo>
                      <a:pt x="129" y="853"/>
                      <a:pt x="141" y="851"/>
                      <a:pt x="153" y="845"/>
                    </a:cubicBezTo>
                    <a:cubicBezTo>
                      <a:pt x="418" y="721"/>
                      <a:pt x="666" y="555"/>
                      <a:pt x="940" y="456"/>
                    </a:cubicBezTo>
                    <a:cubicBezTo>
                      <a:pt x="1213" y="357"/>
                      <a:pt x="1486" y="307"/>
                      <a:pt x="1750" y="183"/>
                    </a:cubicBezTo>
                    <a:cubicBezTo>
                      <a:pt x="1845" y="146"/>
                      <a:pt x="1811" y="1"/>
                      <a:pt x="1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9"/>
              <p:cNvSpPr/>
              <p:nvPr/>
            </p:nvSpPr>
            <p:spPr>
              <a:xfrm>
                <a:off x="8514940" y="842756"/>
                <a:ext cx="27386" cy="6228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1388" extrusionOk="0">
                    <a:moveTo>
                      <a:pt x="130" y="1"/>
                    </a:moveTo>
                    <a:cubicBezTo>
                      <a:pt x="65" y="1"/>
                      <a:pt x="0" y="71"/>
                      <a:pt x="47" y="141"/>
                    </a:cubicBezTo>
                    <a:cubicBezTo>
                      <a:pt x="254" y="464"/>
                      <a:pt x="427" y="886"/>
                      <a:pt x="378" y="1275"/>
                    </a:cubicBezTo>
                    <a:cubicBezTo>
                      <a:pt x="368" y="1346"/>
                      <a:pt x="425" y="1387"/>
                      <a:pt x="477" y="1387"/>
                    </a:cubicBezTo>
                    <a:cubicBezTo>
                      <a:pt x="516" y="1387"/>
                      <a:pt x="553" y="1365"/>
                      <a:pt x="560" y="1316"/>
                    </a:cubicBezTo>
                    <a:cubicBezTo>
                      <a:pt x="609" y="877"/>
                      <a:pt x="436" y="406"/>
                      <a:pt x="204" y="42"/>
                    </a:cubicBezTo>
                    <a:cubicBezTo>
                      <a:pt x="185" y="13"/>
                      <a:pt x="157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9"/>
              <p:cNvSpPr/>
              <p:nvPr/>
            </p:nvSpPr>
            <p:spPr>
              <a:xfrm>
                <a:off x="8438125" y="855320"/>
                <a:ext cx="384660" cy="327955"/>
              </a:xfrm>
              <a:custGeom>
                <a:avLst/>
                <a:gdLst/>
                <a:ahLst/>
                <a:cxnLst/>
                <a:rect l="l" t="t" r="r" b="b"/>
                <a:pathLst>
                  <a:path w="8568" h="7309" extrusionOk="0">
                    <a:moveTo>
                      <a:pt x="5224" y="0"/>
                    </a:moveTo>
                    <a:cubicBezTo>
                      <a:pt x="5153" y="0"/>
                      <a:pt x="5078" y="11"/>
                      <a:pt x="5001" y="35"/>
                    </a:cubicBezTo>
                    <a:cubicBezTo>
                      <a:pt x="4497" y="184"/>
                      <a:pt x="4190" y="730"/>
                      <a:pt x="3975" y="1185"/>
                    </a:cubicBezTo>
                    <a:cubicBezTo>
                      <a:pt x="3802" y="1557"/>
                      <a:pt x="3661" y="1938"/>
                      <a:pt x="3545" y="2335"/>
                    </a:cubicBezTo>
                    <a:cubicBezTo>
                      <a:pt x="3357" y="2134"/>
                      <a:pt x="3120" y="2035"/>
                      <a:pt x="2868" y="2035"/>
                    </a:cubicBezTo>
                    <a:cubicBezTo>
                      <a:pt x="2611" y="2035"/>
                      <a:pt x="2340" y="2138"/>
                      <a:pt x="2089" y="2343"/>
                    </a:cubicBezTo>
                    <a:cubicBezTo>
                      <a:pt x="1468" y="2848"/>
                      <a:pt x="1518" y="3593"/>
                      <a:pt x="1518" y="4304"/>
                    </a:cubicBezTo>
                    <a:cubicBezTo>
                      <a:pt x="1390" y="4232"/>
                      <a:pt x="1251" y="4179"/>
                      <a:pt x="1104" y="4179"/>
                    </a:cubicBezTo>
                    <a:cubicBezTo>
                      <a:pt x="1032" y="4179"/>
                      <a:pt x="957" y="4191"/>
                      <a:pt x="881" y="4221"/>
                    </a:cubicBezTo>
                    <a:cubicBezTo>
                      <a:pt x="608" y="4329"/>
                      <a:pt x="459" y="4635"/>
                      <a:pt x="368" y="4900"/>
                    </a:cubicBezTo>
                    <a:cubicBezTo>
                      <a:pt x="161" y="5554"/>
                      <a:pt x="153" y="6257"/>
                      <a:pt x="128" y="6935"/>
                    </a:cubicBezTo>
                    <a:cubicBezTo>
                      <a:pt x="0" y="7033"/>
                      <a:pt x="77" y="7266"/>
                      <a:pt x="246" y="7266"/>
                    </a:cubicBezTo>
                    <a:cubicBezTo>
                      <a:pt x="263" y="7266"/>
                      <a:pt x="282" y="7264"/>
                      <a:pt x="302" y="7258"/>
                    </a:cubicBezTo>
                    <a:cubicBezTo>
                      <a:pt x="401" y="7233"/>
                      <a:pt x="510" y="7224"/>
                      <a:pt x="622" y="7224"/>
                    </a:cubicBezTo>
                    <a:cubicBezTo>
                      <a:pt x="874" y="7224"/>
                      <a:pt x="1143" y="7269"/>
                      <a:pt x="1361" y="7275"/>
                    </a:cubicBezTo>
                    <a:cubicBezTo>
                      <a:pt x="1664" y="7290"/>
                      <a:pt x="1970" y="7309"/>
                      <a:pt x="2276" y="7309"/>
                    </a:cubicBezTo>
                    <a:cubicBezTo>
                      <a:pt x="2462" y="7309"/>
                      <a:pt x="2648" y="7302"/>
                      <a:pt x="2833" y="7283"/>
                    </a:cubicBezTo>
                    <a:cubicBezTo>
                      <a:pt x="3156" y="7250"/>
                      <a:pt x="3562" y="7200"/>
                      <a:pt x="3785" y="6935"/>
                    </a:cubicBezTo>
                    <a:cubicBezTo>
                      <a:pt x="3934" y="6753"/>
                      <a:pt x="3917" y="6546"/>
                      <a:pt x="3835" y="6348"/>
                    </a:cubicBezTo>
                    <a:lnTo>
                      <a:pt x="3835" y="6348"/>
                    </a:lnTo>
                    <a:cubicBezTo>
                      <a:pt x="3869" y="6349"/>
                      <a:pt x="3903" y="6350"/>
                      <a:pt x="3937" y="6350"/>
                    </a:cubicBezTo>
                    <a:cubicBezTo>
                      <a:pt x="4624" y="6350"/>
                      <a:pt x="5392" y="6118"/>
                      <a:pt x="5928" y="5818"/>
                    </a:cubicBezTo>
                    <a:cubicBezTo>
                      <a:pt x="6201" y="5661"/>
                      <a:pt x="6549" y="5405"/>
                      <a:pt x="6532" y="5049"/>
                    </a:cubicBezTo>
                    <a:cubicBezTo>
                      <a:pt x="6524" y="4784"/>
                      <a:pt x="6358" y="4586"/>
                      <a:pt x="6160" y="4428"/>
                    </a:cubicBezTo>
                    <a:cubicBezTo>
                      <a:pt x="7186" y="4081"/>
                      <a:pt x="8567" y="3080"/>
                      <a:pt x="7906" y="2045"/>
                    </a:cubicBezTo>
                    <a:cubicBezTo>
                      <a:pt x="8344" y="1623"/>
                      <a:pt x="8559" y="779"/>
                      <a:pt x="7922" y="523"/>
                    </a:cubicBezTo>
                    <a:cubicBezTo>
                      <a:pt x="7736" y="448"/>
                      <a:pt x="7552" y="416"/>
                      <a:pt x="7371" y="416"/>
                    </a:cubicBezTo>
                    <a:cubicBezTo>
                      <a:pt x="6870" y="416"/>
                      <a:pt x="6393" y="668"/>
                      <a:pt x="5961" y="978"/>
                    </a:cubicBezTo>
                    <a:cubicBezTo>
                      <a:pt x="5969" y="887"/>
                      <a:pt x="5969" y="788"/>
                      <a:pt x="5953" y="705"/>
                    </a:cubicBezTo>
                    <a:cubicBezTo>
                      <a:pt x="5904" y="314"/>
                      <a:pt x="5608" y="0"/>
                      <a:pt x="5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9"/>
              <p:cNvSpPr/>
              <p:nvPr/>
            </p:nvSpPr>
            <p:spPr>
              <a:xfrm>
                <a:off x="8360007" y="918362"/>
                <a:ext cx="396647" cy="348909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7776" extrusionOk="0">
                    <a:moveTo>
                      <a:pt x="8711" y="0"/>
                    </a:moveTo>
                    <a:cubicBezTo>
                      <a:pt x="8695" y="0"/>
                      <a:pt x="8678" y="6"/>
                      <a:pt x="8661" y="20"/>
                    </a:cubicBezTo>
                    <a:cubicBezTo>
                      <a:pt x="7155" y="1112"/>
                      <a:pt x="5583" y="2113"/>
                      <a:pt x="4193" y="3354"/>
                    </a:cubicBezTo>
                    <a:cubicBezTo>
                      <a:pt x="2720" y="4678"/>
                      <a:pt x="1454" y="6217"/>
                      <a:pt x="64" y="7624"/>
                    </a:cubicBezTo>
                    <a:cubicBezTo>
                      <a:pt x="0" y="7687"/>
                      <a:pt x="64" y="7775"/>
                      <a:pt x="134" y="7775"/>
                    </a:cubicBezTo>
                    <a:cubicBezTo>
                      <a:pt x="155" y="7775"/>
                      <a:pt x="177" y="7767"/>
                      <a:pt x="196" y="7748"/>
                    </a:cubicBezTo>
                    <a:cubicBezTo>
                      <a:pt x="1553" y="6366"/>
                      <a:pt x="2811" y="4885"/>
                      <a:pt x="4226" y="3569"/>
                    </a:cubicBezTo>
                    <a:cubicBezTo>
                      <a:pt x="5616" y="2287"/>
                      <a:pt x="7238" y="1286"/>
                      <a:pt x="8760" y="177"/>
                    </a:cubicBezTo>
                    <a:cubicBezTo>
                      <a:pt x="8835" y="116"/>
                      <a:pt x="8782" y="0"/>
                      <a:pt x="8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9"/>
              <p:cNvSpPr/>
              <p:nvPr/>
            </p:nvSpPr>
            <p:spPr>
              <a:xfrm>
                <a:off x="8540081" y="1061542"/>
                <a:ext cx="155426" cy="21807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486" extrusionOk="0">
                    <a:moveTo>
                      <a:pt x="1133" y="1"/>
                    </a:moveTo>
                    <a:cubicBezTo>
                      <a:pt x="757" y="1"/>
                      <a:pt x="399" y="75"/>
                      <a:pt x="83" y="312"/>
                    </a:cubicBezTo>
                    <a:cubicBezTo>
                      <a:pt x="1" y="374"/>
                      <a:pt x="54" y="486"/>
                      <a:pt x="131" y="486"/>
                    </a:cubicBezTo>
                    <a:cubicBezTo>
                      <a:pt x="147" y="486"/>
                      <a:pt x="165" y="481"/>
                      <a:pt x="182" y="469"/>
                    </a:cubicBezTo>
                    <a:cubicBezTo>
                      <a:pt x="474" y="249"/>
                      <a:pt x="811" y="179"/>
                      <a:pt x="1168" y="179"/>
                    </a:cubicBezTo>
                    <a:cubicBezTo>
                      <a:pt x="1794" y="179"/>
                      <a:pt x="2480" y="394"/>
                      <a:pt x="3088" y="394"/>
                    </a:cubicBezTo>
                    <a:cubicBezTo>
                      <a:pt x="3178" y="394"/>
                      <a:pt x="3265" y="389"/>
                      <a:pt x="3351" y="378"/>
                    </a:cubicBezTo>
                    <a:cubicBezTo>
                      <a:pt x="3462" y="363"/>
                      <a:pt x="3459" y="195"/>
                      <a:pt x="3350" y="195"/>
                    </a:cubicBezTo>
                    <a:cubicBezTo>
                      <a:pt x="3345" y="195"/>
                      <a:pt x="3340" y="196"/>
                      <a:pt x="3334" y="196"/>
                    </a:cubicBezTo>
                    <a:cubicBezTo>
                      <a:pt x="3247" y="207"/>
                      <a:pt x="3157" y="211"/>
                      <a:pt x="3067" y="211"/>
                    </a:cubicBezTo>
                    <a:cubicBezTo>
                      <a:pt x="2450" y="211"/>
                      <a:pt x="1767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9"/>
              <p:cNvSpPr/>
              <p:nvPr/>
            </p:nvSpPr>
            <p:spPr>
              <a:xfrm>
                <a:off x="8639973" y="981494"/>
                <a:ext cx="111968" cy="18531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3" extrusionOk="0">
                    <a:moveTo>
                      <a:pt x="1238" y="1"/>
                    </a:moveTo>
                    <a:cubicBezTo>
                      <a:pt x="841" y="1"/>
                      <a:pt x="449" y="62"/>
                      <a:pt x="92" y="243"/>
                    </a:cubicBezTo>
                    <a:cubicBezTo>
                      <a:pt x="0" y="292"/>
                      <a:pt x="58" y="413"/>
                      <a:pt x="143" y="413"/>
                    </a:cubicBezTo>
                    <a:cubicBezTo>
                      <a:pt x="159" y="413"/>
                      <a:pt x="175" y="409"/>
                      <a:pt x="191" y="400"/>
                    </a:cubicBezTo>
                    <a:cubicBezTo>
                      <a:pt x="512" y="238"/>
                      <a:pt x="868" y="183"/>
                      <a:pt x="1231" y="183"/>
                    </a:cubicBezTo>
                    <a:cubicBezTo>
                      <a:pt x="1606" y="183"/>
                      <a:pt x="1988" y="242"/>
                      <a:pt x="2342" y="301"/>
                    </a:cubicBezTo>
                    <a:cubicBezTo>
                      <a:pt x="2347" y="301"/>
                      <a:pt x="2353" y="302"/>
                      <a:pt x="2357" y="302"/>
                    </a:cubicBezTo>
                    <a:cubicBezTo>
                      <a:pt x="2461" y="302"/>
                      <a:pt x="2494" y="142"/>
                      <a:pt x="2375" y="119"/>
                    </a:cubicBezTo>
                    <a:cubicBezTo>
                      <a:pt x="2009" y="58"/>
                      <a:pt x="1622" y="1"/>
                      <a:pt x="12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9"/>
              <p:cNvSpPr/>
              <p:nvPr/>
            </p:nvSpPr>
            <p:spPr>
              <a:xfrm>
                <a:off x="8637818" y="917150"/>
                <a:ext cx="42022" cy="81529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817" extrusionOk="0">
                    <a:moveTo>
                      <a:pt x="826" y="0"/>
                    </a:moveTo>
                    <a:cubicBezTo>
                      <a:pt x="787" y="0"/>
                      <a:pt x="751" y="23"/>
                      <a:pt x="744" y="72"/>
                    </a:cubicBezTo>
                    <a:cubicBezTo>
                      <a:pt x="636" y="659"/>
                      <a:pt x="313" y="1156"/>
                      <a:pt x="40" y="1685"/>
                    </a:cubicBezTo>
                    <a:cubicBezTo>
                      <a:pt x="1" y="1753"/>
                      <a:pt x="65" y="1816"/>
                      <a:pt x="128" y="1816"/>
                    </a:cubicBezTo>
                    <a:cubicBezTo>
                      <a:pt x="158" y="1816"/>
                      <a:pt x="187" y="1802"/>
                      <a:pt x="206" y="1768"/>
                    </a:cubicBezTo>
                    <a:cubicBezTo>
                      <a:pt x="487" y="1230"/>
                      <a:pt x="810" y="717"/>
                      <a:pt x="926" y="113"/>
                    </a:cubicBezTo>
                    <a:cubicBezTo>
                      <a:pt x="935" y="41"/>
                      <a:pt x="879" y="0"/>
                      <a:pt x="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9"/>
              <p:cNvSpPr/>
              <p:nvPr/>
            </p:nvSpPr>
            <p:spPr>
              <a:xfrm>
                <a:off x="8541024" y="975526"/>
                <a:ext cx="27296" cy="10602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2363" extrusionOk="0">
                    <a:moveTo>
                      <a:pt x="480" y="1"/>
                    </a:moveTo>
                    <a:cubicBezTo>
                      <a:pt x="443" y="1"/>
                      <a:pt x="408" y="22"/>
                      <a:pt x="401" y="70"/>
                    </a:cubicBezTo>
                    <a:cubicBezTo>
                      <a:pt x="310" y="798"/>
                      <a:pt x="434" y="1576"/>
                      <a:pt x="45" y="2229"/>
                    </a:cubicBezTo>
                    <a:cubicBezTo>
                      <a:pt x="1" y="2301"/>
                      <a:pt x="64" y="2362"/>
                      <a:pt x="128" y="2362"/>
                    </a:cubicBezTo>
                    <a:cubicBezTo>
                      <a:pt x="160" y="2362"/>
                      <a:pt x="191" y="2347"/>
                      <a:pt x="210" y="2312"/>
                    </a:cubicBezTo>
                    <a:cubicBezTo>
                      <a:pt x="608" y="1642"/>
                      <a:pt x="484" y="856"/>
                      <a:pt x="583" y="111"/>
                    </a:cubicBezTo>
                    <a:cubicBezTo>
                      <a:pt x="593" y="43"/>
                      <a:pt x="534" y="1"/>
                      <a:pt x="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9"/>
              <p:cNvSpPr/>
              <p:nvPr/>
            </p:nvSpPr>
            <p:spPr>
              <a:xfrm>
                <a:off x="8484097" y="1128309"/>
                <a:ext cx="88308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73" extrusionOk="0">
                    <a:moveTo>
                      <a:pt x="819" y="1"/>
                    </a:moveTo>
                    <a:cubicBezTo>
                      <a:pt x="587" y="1"/>
                      <a:pt x="354" y="34"/>
                      <a:pt x="122" y="41"/>
                    </a:cubicBezTo>
                    <a:cubicBezTo>
                      <a:pt x="0" y="41"/>
                      <a:pt x="13" y="223"/>
                      <a:pt x="123" y="223"/>
                    </a:cubicBezTo>
                    <a:cubicBezTo>
                      <a:pt x="125" y="223"/>
                      <a:pt x="127" y="223"/>
                      <a:pt x="130" y="223"/>
                    </a:cubicBezTo>
                    <a:cubicBezTo>
                      <a:pt x="386" y="223"/>
                      <a:pt x="643" y="181"/>
                      <a:pt x="899" y="181"/>
                    </a:cubicBezTo>
                    <a:cubicBezTo>
                      <a:pt x="1222" y="189"/>
                      <a:pt x="1528" y="272"/>
                      <a:pt x="1851" y="272"/>
                    </a:cubicBezTo>
                    <a:cubicBezTo>
                      <a:pt x="1967" y="272"/>
                      <a:pt x="1958" y="90"/>
                      <a:pt x="1843" y="90"/>
                    </a:cubicBezTo>
                    <a:cubicBezTo>
                      <a:pt x="1553" y="90"/>
                      <a:pt x="1280" y="24"/>
                      <a:pt x="990" y="7"/>
                    </a:cubicBezTo>
                    <a:cubicBezTo>
                      <a:pt x="933" y="3"/>
                      <a:pt x="876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9"/>
              <p:cNvSpPr/>
              <p:nvPr/>
            </p:nvSpPr>
            <p:spPr>
              <a:xfrm>
                <a:off x="8477363" y="1076663"/>
                <a:ext cx="20741" cy="63671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419" extrusionOk="0">
                    <a:moveTo>
                      <a:pt x="296" y="1"/>
                    </a:moveTo>
                    <a:cubicBezTo>
                      <a:pt x="247" y="1"/>
                      <a:pt x="201" y="34"/>
                      <a:pt x="214" y="99"/>
                    </a:cubicBezTo>
                    <a:cubicBezTo>
                      <a:pt x="272" y="488"/>
                      <a:pt x="247" y="935"/>
                      <a:pt x="40" y="1291"/>
                    </a:cubicBezTo>
                    <a:cubicBezTo>
                      <a:pt x="0" y="1358"/>
                      <a:pt x="65" y="1418"/>
                      <a:pt x="128" y="1418"/>
                    </a:cubicBezTo>
                    <a:cubicBezTo>
                      <a:pt x="157" y="1418"/>
                      <a:pt x="187" y="1405"/>
                      <a:pt x="205" y="1374"/>
                    </a:cubicBezTo>
                    <a:cubicBezTo>
                      <a:pt x="429" y="1001"/>
                      <a:pt x="462" y="513"/>
                      <a:pt x="396" y="83"/>
                    </a:cubicBezTo>
                    <a:cubicBezTo>
                      <a:pt x="388" y="28"/>
                      <a:pt x="341" y="1"/>
                      <a:pt x="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9"/>
              <p:cNvSpPr/>
              <p:nvPr/>
            </p:nvSpPr>
            <p:spPr>
              <a:xfrm>
                <a:off x="8107653" y="1215850"/>
                <a:ext cx="375232" cy="420746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9377" extrusionOk="0">
                    <a:moveTo>
                      <a:pt x="5926" y="1"/>
                    </a:moveTo>
                    <a:cubicBezTo>
                      <a:pt x="5903" y="1"/>
                      <a:pt x="5877" y="6"/>
                      <a:pt x="5850" y="17"/>
                    </a:cubicBezTo>
                    <a:cubicBezTo>
                      <a:pt x="5463" y="191"/>
                      <a:pt x="5037" y="204"/>
                      <a:pt x="4610" y="204"/>
                    </a:cubicBezTo>
                    <a:cubicBezTo>
                      <a:pt x="4535" y="204"/>
                      <a:pt x="4460" y="203"/>
                      <a:pt x="4385" y="203"/>
                    </a:cubicBezTo>
                    <a:cubicBezTo>
                      <a:pt x="4196" y="203"/>
                      <a:pt x="4007" y="206"/>
                      <a:pt x="3823" y="224"/>
                    </a:cubicBezTo>
                    <a:cubicBezTo>
                      <a:pt x="3145" y="299"/>
                      <a:pt x="2458" y="613"/>
                      <a:pt x="1879" y="936"/>
                    </a:cubicBezTo>
                    <a:cubicBezTo>
                      <a:pt x="754" y="1565"/>
                      <a:pt x="1" y="2706"/>
                      <a:pt x="199" y="4022"/>
                    </a:cubicBezTo>
                    <a:cubicBezTo>
                      <a:pt x="340" y="4899"/>
                      <a:pt x="911" y="5619"/>
                      <a:pt x="1358" y="6355"/>
                    </a:cubicBezTo>
                    <a:cubicBezTo>
                      <a:pt x="1912" y="7257"/>
                      <a:pt x="2053" y="8126"/>
                      <a:pt x="1490" y="9078"/>
                    </a:cubicBezTo>
                    <a:cubicBezTo>
                      <a:pt x="1440" y="9160"/>
                      <a:pt x="1482" y="9276"/>
                      <a:pt x="1573" y="9326"/>
                    </a:cubicBezTo>
                    <a:cubicBezTo>
                      <a:pt x="1598" y="9334"/>
                      <a:pt x="1614" y="9342"/>
                      <a:pt x="1639" y="9359"/>
                    </a:cubicBezTo>
                    <a:cubicBezTo>
                      <a:pt x="1663" y="9371"/>
                      <a:pt x="1690" y="9377"/>
                      <a:pt x="1717" y="9377"/>
                    </a:cubicBezTo>
                    <a:cubicBezTo>
                      <a:pt x="1786" y="9377"/>
                      <a:pt x="1858" y="9341"/>
                      <a:pt x="1887" y="9276"/>
                    </a:cubicBezTo>
                    <a:cubicBezTo>
                      <a:pt x="2309" y="8292"/>
                      <a:pt x="3062" y="7894"/>
                      <a:pt x="4096" y="7795"/>
                    </a:cubicBezTo>
                    <a:cubicBezTo>
                      <a:pt x="4965" y="7721"/>
                      <a:pt x="5867" y="7770"/>
                      <a:pt x="6678" y="7390"/>
                    </a:cubicBezTo>
                    <a:cubicBezTo>
                      <a:pt x="7869" y="6827"/>
                      <a:pt x="8358" y="5594"/>
                      <a:pt x="8267" y="4320"/>
                    </a:cubicBezTo>
                    <a:cubicBezTo>
                      <a:pt x="8225" y="3641"/>
                      <a:pt x="8043" y="2913"/>
                      <a:pt x="7745" y="2301"/>
                    </a:cubicBezTo>
                    <a:cubicBezTo>
                      <a:pt x="7431" y="1656"/>
                      <a:pt x="6827" y="1159"/>
                      <a:pt x="6678" y="439"/>
                    </a:cubicBezTo>
                    <a:cubicBezTo>
                      <a:pt x="6657" y="348"/>
                      <a:pt x="6593" y="309"/>
                      <a:pt x="6525" y="309"/>
                    </a:cubicBezTo>
                    <a:cubicBezTo>
                      <a:pt x="6457" y="309"/>
                      <a:pt x="6384" y="348"/>
                      <a:pt x="6347" y="415"/>
                    </a:cubicBezTo>
                    <a:lnTo>
                      <a:pt x="6066" y="274"/>
                    </a:lnTo>
                    <a:cubicBezTo>
                      <a:pt x="6115" y="155"/>
                      <a:pt x="6051" y="1"/>
                      <a:pt x="59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9"/>
              <p:cNvSpPr/>
              <p:nvPr/>
            </p:nvSpPr>
            <p:spPr>
              <a:xfrm>
                <a:off x="8249896" y="1313447"/>
                <a:ext cx="223846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2421" extrusionOk="0">
                    <a:moveTo>
                      <a:pt x="269" y="1"/>
                    </a:moveTo>
                    <a:cubicBezTo>
                      <a:pt x="100" y="1"/>
                      <a:pt x="1" y="260"/>
                      <a:pt x="179" y="353"/>
                    </a:cubicBezTo>
                    <a:cubicBezTo>
                      <a:pt x="891" y="717"/>
                      <a:pt x="1536" y="1189"/>
                      <a:pt x="2231" y="1569"/>
                    </a:cubicBezTo>
                    <a:cubicBezTo>
                      <a:pt x="2968" y="1966"/>
                      <a:pt x="3853" y="2074"/>
                      <a:pt x="4623" y="2405"/>
                    </a:cubicBezTo>
                    <a:cubicBezTo>
                      <a:pt x="4648" y="2416"/>
                      <a:pt x="4673" y="2421"/>
                      <a:pt x="4697" y="2421"/>
                    </a:cubicBezTo>
                    <a:cubicBezTo>
                      <a:pt x="4874" y="2421"/>
                      <a:pt x="4985" y="2154"/>
                      <a:pt x="4788" y="2074"/>
                    </a:cubicBezTo>
                    <a:cubicBezTo>
                      <a:pt x="4052" y="1759"/>
                      <a:pt x="3266" y="1611"/>
                      <a:pt x="2529" y="1304"/>
                    </a:cubicBezTo>
                    <a:cubicBezTo>
                      <a:pt x="1760" y="982"/>
                      <a:pt x="1090" y="411"/>
                      <a:pt x="353" y="22"/>
                    </a:cubicBezTo>
                    <a:cubicBezTo>
                      <a:pt x="324" y="7"/>
                      <a:pt x="295" y="1"/>
                      <a:pt x="269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9"/>
              <p:cNvSpPr/>
              <p:nvPr/>
            </p:nvSpPr>
            <p:spPr>
              <a:xfrm>
                <a:off x="8239423" y="1420801"/>
                <a:ext cx="178862" cy="116079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2587" extrusionOk="0">
                    <a:moveTo>
                      <a:pt x="250" y="0"/>
                    </a:moveTo>
                    <a:cubicBezTo>
                      <a:pt x="93" y="0"/>
                      <a:pt x="1" y="253"/>
                      <a:pt x="176" y="358"/>
                    </a:cubicBezTo>
                    <a:cubicBezTo>
                      <a:pt x="747" y="714"/>
                      <a:pt x="1368" y="1004"/>
                      <a:pt x="1963" y="1327"/>
                    </a:cubicBezTo>
                    <a:cubicBezTo>
                      <a:pt x="2534" y="1633"/>
                      <a:pt x="3171" y="1972"/>
                      <a:pt x="3569" y="2510"/>
                    </a:cubicBezTo>
                    <a:cubicBezTo>
                      <a:pt x="3609" y="2564"/>
                      <a:pt x="3663" y="2587"/>
                      <a:pt x="3718" y="2587"/>
                    </a:cubicBezTo>
                    <a:cubicBezTo>
                      <a:pt x="3852" y="2587"/>
                      <a:pt x="3983" y="2447"/>
                      <a:pt x="3883" y="2311"/>
                    </a:cubicBezTo>
                    <a:cubicBezTo>
                      <a:pt x="3486" y="1773"/>
                      <a:pt x="2890" y="1426"/>
                      <a:pt x="2319" y="1103"/>
                    </a:cubicBezTo>
                    <a:cubicBezTo>
                      <a:pt x="1665" y="731"/>
                      <a:pt x="979" y="416"/>
                      <a:pt x="342" y="27"/>
                    </a:cubicBezTo>
                    <a:cubicBezTo>
                      <a:pt x="310" y="8"/>
                      <a:pt x="279" y="0"/>
                      <a:pt x="250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9"/>
              <p:cNvSpPr/>
              <p:nvPr/>
            </p:nvSpPr>
            <p:spPr>
              <a:xfrm>
                <a:off x="8288005" y="1244301"/>
                <a:ext cx="178862" cy="116124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2588" extrusionOk="0">
                    <a:moveTo>
                      <a:pt x="253" y="0"/>
                    </a:moveTo>
                    <a:cubicBezTo>
                      <a:pt x="98" y="0"/>
                      <a:pt x="1" y="254"/>
                      <a:pt x="176" y="359"/>
                    </a:cubicBezTo>
                    <a:cubicBezTo>
                      <a:pt x="755" y="706"/>
                      <a:pt x="1367" y="996"/>
                      <a:pt x="1963" y="1318"/>
                    </a:cubicBezTo>
                    <a:cubicBezTo>
                      <a:pt x="2534" y="1633"/>
                      <a:pt x="3179" y="1972"/>
                      <a:pt x="3568" y="2510"/>
                    </a:cubicBezTo>
                    <a:cubicBezTo>
                      <a:pt x="3609" y="2564"/>
                      <a:pt x="3663" y="2587"/>
                      <a:pt x="3717" y="2587"/>
                    </a:cubicBezTo>
                    <a:cubicBezTo>
                      <a:pt x="3852" y="2587"/>
                      <a:pt x="3983" y="2447"/>
                      <a:pt x="3883" y="2311"/>
                    </a:cubicBezTo>
                    <a:cubicBezTo>
                      <a:pt x="3486" y="1773"/>
                      <a:pt x="2890" y="1418"/>
                      <a:pt x="2319" y="1095"/>
                    </a:cubicBezTo>
                    <a:cubicBezTo>
                      <a:pt x="1665" y="731"/>
                      <a:pt x="987" y="417"/>
                      <a:pt x="341" y="28"/>
                    </a:cubicBezTo>
                    <a:cubicBezTo>
                      <a:pt x="311" y="9"/>
                      <a:pt x="281" y="0"/>
                      <a:pt x="253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9"/>
              <p:cNvSpPr/>
              <p:nvPr/>
            </p:nvSpPr>
            <p:spPr>
              <a:xfrm>
                <a:off x="8125883" y="1410857"/>
                <a:ext cx="178054" cy="8861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1975" extrusionOk="0">
                    <a:moveTo>
                      <a:pt x="228" y="1"/>
                    </a:moveTo>
                    <a:cubicBezTo>
                      <a:pt x="47" y="1"/>
                      <a:pt x="1" y="312"/>
                      <a:pt x="206" y="373"/>
                    </a:cubicBezTo>
                    <a:cubicBezTo>
                      <a:pt x="1414" y="728"/>
                      <a:pt x="2498" y="1382"/>
                      <a:pt x="3615" y="1953"/>
                    </a:cubicBezTo>
                    <a:cubicBezTo>
                      <a:pt x="3643" y="1968"/>
                      <a:pt x="3671" y="1974"/>
                      <a:pt x="3697" y="1974"/>
                    </a:cubicBezTo>
                    <a:cubicBezTo>
                      <a:pt x="3862" y="1974"/>
                      <a:pt x="3966" y="1715"/>
                      <a:pt x="3780" y="1622"/>
                    </a:cubicBezTo>
                    <a:cubicBezTo>
                      <a:pt x="2638" y="1035"/>
                      <a:pt x="1521" y="373"/>
                      <a:pt x="280" y="9"/>
                    </a:cubicBezTo>
                    <a:cubicBezTo>
                      <a:pt x="262" y="3"/>
                      <a:pt x="244" y="1"/>
                      <a:pt x="228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9"/>
              <p:cNvSpPr/>
              <p:nvPr/>
            </p:nvSpPr>
            <p:spPr>
              <a:xfrm>
                <a:off x="8208307" y="1256166"/>
                <a:ext cx="187302" cy="92387"/>
              </a:xfrm>
              <a:custGeom>
                <a:avLst/>
                <a:gdLst/>
                <a:ahLst/>
                <a:cxnLst/>
                <a:rect l="l" t="t" r="r" b="b"/>
                <a:pathLst>
                  <a:path w="4172" h="2059" extrusionOk="0">
                    <a:moveTo>
                      <a:pt x="274" y="0"/>
                    </a:moveTo>
                    <a:cubicBezTo>
                      <a:pt x="102" y="0"/>
                      <a:pt x="1" y="263"/>
                      <a:pt x="188" y="350"/>
                    </a:cubicBezTo>
                    <a:cubicBezTo>
                      <a:pt x="1396" y="912"/>
                      <a:pt x="2629" y="1434"/>
                      <a:pt x="3812" y="2038"/>
                    </a:cubicBezTo>
                    <a:cubicBezTo>
                      <a:pt x="3842" y="2052"/>
                      <a:pt x="3870" y="2059"/>
                      <a:pt x="3897" y="2059"/>
                    </a:cubicBezTo>
                    <a:cubicBezTo>
                      <a:pt x="4068" y="2059"/>
                      <a:pt x="4172" y="1800"/>
                      <a:pt x="3986" y="1707"/>
                    </a:cubicBezTo>
                    <a:cubicBezTo>
                      <a:pt x="2795" y="1103"/>
                      <a:pt x="1570" y="581"/>
                      <a:pt x="354" y="19"/>
                    </a:cubicBezTo>
                    <a:cubicBezTo>
                      <a:pt x="326" y="6"/>
                      <a:pt x="299" y="0"/>
                      <a:pt x="274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2" name="Google Shape;2112;p29"/>
            <p:cNvGrpSpPr/>
            <p:nvPr/>
          </p:nvGrpSpPr>
          <p:grpSpPr>
            <a:xfrm rot="-1800078">
              <a:off x="1139894" y="1045398"/>
              <a:ext cx="365737" cy="390122"/>
              <a:chOff x="363475" y="1659425"/>
              <a:chExt cx="252800" cy="273725"/>
            </a:xfrm>
          </p:grpSpPr>
          <p:sp>
            <p:nvSpPr>
              <p:cNvPr id="2113" name="Google Shape;2113;p29"/>
              <p:cNvSpPr/>
              <p:nvPr/>
            </p:nvSpPr>
            <p:spPr>
              <a:xfrm>
                <a:off x="363475" y="1659425"/>
                <a:ext cx="252800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7734" extrusionOk="0">
                    <a:moveTo>
                      <a:pt x="5114" y="1"/>
                    </a:moveTo>
                    <a:cubicBezTo>
                      <a:pt x="4370" y="1"/>
                      <a:pt x="3627" y="109"/>
                      <a:pt x="2938" y="316"/>
                    </a:cubicBezTo>
                    <a:cubicBezTo>
                      <a:pt x="1332" y="796"/>
                      <a:pt x="257" y="2244"/>
                      <a:pt x="166" y="3907"/>
                    </a:cubicBezTo>
                    <a:cubicBezTo>
                      <a:pt x="1" y="6725"/>
                      <a:pt x="2987" y="7733"/>
                      <a:pt x="5459" y="7733"/>
                    </a:cubicBezTo>
                    <a:cubicBezTo>
                      <a:pt x="5963" y="7733"/>
                      <a:pt x="6446" y="7691"/>
                      <a:pt x="6876" y="7614"/>
                    </a:cubicBezTo>
                    <a:cubicBezTo>
                      <a:pt x="8539" y="7283"/>
                      <a:pt x="9755" y="5992"/>
                      <a:pt x="9938" y="4296"/>
                    </a:cubicBezTo>
                    <a:cubicBezTo>
                      <a:pt x="10111" y="2699"/>
                      <a:pt x="9234" y="1127"/>
                      <a:pt x="7761" y="507"/>
                    </a:cubicBezTo>
                    <a:cubicBezTo>
                      <a:pt x="6944" y="164"/>
                      <a:pt x="6029" y="1"/>
                      <a:pt x="5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9"/>
              <p:cNvSpPr/>
              <p:nvPr/>
            </p:nvSpPr>
            <p:spPr>
              <a:xfrm>
                <a:off x="416950" y="1788950"/>
                <a:ext cx="5702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102" extrusionOk="0">
                    <a:moveTo>
                      <a:pt x="870" y="0"/>
                    </a:moveTo>
                    <a:cubicBezTo>
                      <a:pt x="404" y="0"/>
                      <a:pt x="0" y="291"/>
                      <a:pt x="29" y="969"/>
                    </a:cubicBezTo>
                    <a:cubicBezTo>
                      <a:pt x="46" y="1614"/>
                      <a:pt x="790" y="1970"/>
                      <a:pt x="1345" y="2077"/>
                    </a:cubicBezTo>
                    <a:cubicBezTo>
                      <a:pt x="1428" y="2094"/>
                      <a:pt x="1505" y="2102"/>
                      <a:pt x="1575" y="2102"/>
                    </a:cubicBezTo>
                    <a:cubicBezTo>
                      <a:pt x="2137" y="2102"/>
                      <a:pt x="2281" y="1598"/>
                      <a:pt x="2155" y="1002"/>
                    </a:cubicBezTo>
                    <a:cubicBezTo>
                      <a:pt x="2139" y="944"/>
                      <a:pt x="2122" y="886"/>
                      <a:pt x="2098" y="820"/>
                    </a:cubicBezTo>
                    <a:cubicBezTo>
                      <a:pt x="1892" y="308"/>
                      <a:pt x="1348" y="0"/>
                      <a:pt x="8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9"/>
              <p:cNvSpPr/>
              <p:nvPr/>
            </p:nvSpPr>
            <p:spPr>
              <a:xfrm>
                <a:off x="507050" y="1785025"/>
                <a:ext cx="6172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79" extrusionOk="0">
                    <a:moveTo>
                      <a:pt x="1525" y="0"/>
                    </a:moveTo>
                    <a:cubicBezTo>
                      <a:pt x="1007" y="0"/>
                      <a:pt x="420" y="333"/>
                      <a:pt x="198" y="886"/>
                    </a:cubicBezTo>
                    <a:cubicBezTo>
                      <a:pt x="173" y="960"/>
                      <a:pt x="148" y="1026"/>
                      <a:pt x="140" y="1093"/>
                    </a:cubicBezTo>
                    <a:cubicBezTo>
                      <a:pt x="1" y="1738"/>
                      <a:pt x="154" y="2279"/>
                      <a:pt x="760" y="2279"/>
                    </a:cubicBezTo>
                    <a:cubicBezTo>
                      <a:pt x="838" y="2279"/>
                      <a:pt x="924" y="2270"/>
                      <a:pt x="1017" y="2251"/>
                    </a:cubicBezTo>
                    <a:cubicBezTo>
                      <a:pt x="1605" y="2135"/>
                      <a:pt x="2416" y="1746"/>
                      <a:pt x="2440" y="1051"/>
                    </a:cubicBezTo>
                    <a:cubicBezTo>
                      <a:pt x="2469" y="316"/>
                      <a:pt x="2030" y="0"/>
                      <a:pt x="15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9"/>
              <p:cNvSpPr/>
              <p:nvPr/>
            </p:nvSpPr>
            <p:spPr>
              <a:xfrm>
                <a:off x="458625" y="1786375"/>
                <a:ext cx="77800" cy="14677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5871" extrusionOk="0">
                    <a:moveTo>
                      <a:pt x="1890" y="1"/>
                    </a:moveTo>
                    <a:cubicBezTo>
                      <a:pt x="1764" y="1"/>
                      <a:pt x="1629" y="105"/>
                      <a:pt x="1663" y="269"/>
                    </a:cubicBezTo>
                    <a:cubicBezTo>
                      <a:pt x="1672" y="269"/>
                      <a:pt x="1672" y="277"/>
                      <a:pt x="1672" y="286"/>
                    </a:cubicBezTo>
                    <a:lnTo>
                      <a:pt x="679" y="641"/>
                    </a:lnTo>
                    <a:cubicBezTo>
                      <a:pt x="646" y="553"/>
                      <a:pt x="560" y="509"/>
                      <a:pt x="476" y="509"/>
                    </a:cubicBezTo>
                    <a:cubicBezTo>
                      <a:pt x="370" y="509"/>
                      <a:pt x="265" y="578"/>
                      <a:pt x="265" y="716"/>
                    </a:cubicBezTo>
                    <a:cubicBezTo>
                      <a:pt x="265" y="2321"/>
                      <a:pt x="133" y="3926"/>
                      <a:pt x="9" y="5531"/>
                    </a:cubicBezTo>
                    <a:cubicBezTo>
                      <a:pt x="0" y="5647"/>
                      <a:pt x="116" y="5747"/>
                      <a:pt x="224" y="5747"/>
                    </a:cubicBezTo>
                    <a:cubicBezTo>
                      <a:pt x="1283" y="5747"/>
                      <a:pt x="1829" y="5862"/>
                      <a:pt x="2888" y="5871"/>
                    </a:cubicBezTo>
                    <a:cubicBezTo>
                      <a:pt x="3037" y="5871"/>
                      <a:pt x="3111" y="5738"/>
                      <a:pt x="3087" y="5606"/>
                    </a:cubicBezTo>
                    <a:cubicBezTo>
                      <a:pt x="2805" y="3728"/>
                      <a:pt x="2483" y="1998"/>
                      <a:pt x="2077" y="153"/>
                    </a:cubicBezTo>
                    <a:cubicBezTo>
                      <a:pt x="2054" y="47"/>
                      <a:pt x="1974" y="1"/>
                      <a:pt x="1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9"/>
              <p:cNvSpPr/>
              <p:nvPr/>
            </p:nvSpPr>
            <p:spPr>
              <a:xfrm>
                <a:off x="470625" y="1835500"/>
                <a:ext cx="540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826" extrusionOk="0">
                    <a:moveTo>
                      <a:pt x="108" y="0"/>
                    </a:moveTo>
                    <a:cubicBezTo>
                      <a:pt x="54" y="0"/>
                      <a:pt x="0" y="33"/>
                      <a:pt x="0" y="100"/>
                    </a:cubicBezTo>
                    <a:cubicBezTo>
                      <a:pt x="0" y="306"/>
                      <a:pt x="0" y="513"/>
                      <a:pt x="0" y="720"/>
                    </a:cubicBezTo>
                    <a:cubicBezTo>
                      <a:pt x="0" y="790"/>
                      <a:pt x="54" y="826"/>
                      <a:pt x="108" y="826"/>
                    </a:cubicBezTo>
                    <a:cubicBezTo>
                      <a:pt x="162" y="826"/>
                      <a:pt x="215" y="790"/>
                      <a:pt x="215" y="720"/>
                    </a:cubicBezTo>
                    <a:lnTo>
                      <a:pt x="215" y="100"/>
                    </a:lnTo>
                    <a:cubicBezTo>
                      <a:pt x="215" y="33"/>
                      <a:pt x="162" y="0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9"/>
              <p:cNvSpPr/>
              <p:nvPr/>
            </p:nvSpPr>
            <p:spPr>
              <a:xfrm>
                <a:off x="483075" y="1832575"/>
                <a:ext cx="10075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998" extrusionOk="0">
                    <a:moveTo>
                      <a:pt x="127" y="1"/>
                    </a:moveTo>
                    <a:cubicBezTo>
                      <a:pt x="67" y="1"/>
                      <a:pt x="0" y="54"/>
                      <a:pt x="15" y="134"/>
                    </a:cubicBezTo>
                    <a:cubicBezTo>
                      <a:pt x="65" y="399"/>
                      <a:pt x="131" y="655"/>
                      <a:pt x="181" y="920"/>
                    </a:cubicBezTo>
                    <a:cubicBezTo>
                      <a:pt x="191" y="973"/>
                      <a:pt x="231" y="997"/>
                      <a:pt x="273" y="997"/>
                    </a:cubicBezTo>
                    <a:cubicBezTo>
                      <a:pt x="335" y="997"/>
                      <a:pt x="402" y="946"/>
                      <a:pt x="388" y="862"/>
                    </a:cubicBezTo>
                    <a:cubicBezTo>
                      <a:pt x="330" y="605"/>
                      <a:pt x="272" y="341"/>
                      <a:pt x="214" y="76"/>
                    </a:cubicBezTo>
                    <a:cubicBezTo>
                      <a:pt x="204" y="24"/>
                      <a:pt x="16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9"/>
              <p:cNvSpPr/>
              <p:nvPr/>
            </p:nvSpPr>
            <p:spPr>
              <a:xfrm>
                <a:off x="497000" y="1832575"/>
                <a:ext cx="1035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888" extrusionOk="0">
                    <a:moveTo>
                      <a:pt x="127" y="1"/>
                    </a:moveTo>
                    <a:cubicBezTo>
                      <a:pt x="66" y="1"/>
                      <a:pt x="1" y="54"/>
                      <a:pt x="21" y="134"/>
                    </a:cubicBezTo>
                    <a:cubicBezTo>
                      <a:pt x="79" y="357"/>
                      <a:pt x="128" y="581"/>
                      <a:pt x="186" y="812"/>
                    </a:cubicBezTo>
                    <a:cubicBezTo>
                      <a:pt x="199" y="865"/>
                      <a:pt x="240" y="887"/>
                      <a:pt x="282" y="887"/>
                    </a:cubicBezTo>
                    <a:cubicBezTo>
                      <a:pt x="346" y="887"/>
                      <a:pt x="413" y="834"/>
                      <a:pt x="393" y="754"/>
                    </a:cubicBezTo>
                    <a:cubicBezTo>
                      <a:pt x="335" y="531"/>
                      <a:pt x="277" y="299"/>
                      <a:pt x="219" y="76"/>
                    </a:cubicBezTo>
                    <a:cubicBezTo>
                      <a:pt x="206" y="24"/>
                      <a:pt x="16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9"/>
              <p:cNvSpPr/>
              <p:nvPr/>
            </p:nvSpPr>
            <p:spPr>
              <a:xfrm>
                <a:off x="510025" y="1829825"/>
                <a:ext cx="99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940" extrusionOk="0">
                    <a:moveTo>
                      <a:pt x="103" y="1"/>
                    </a:moveTo>
                    <a:cubicBezTo>
                      <a:pt x="51" y="1"/>
                      <a:pt x="1" y="34"/>
                      <a:pt x="5" y="103"/>
                    </a:cubicBezTo>
                    <a:cubicBezTo>
                      <a:pt x="5" y="368"/>
                      <a:pt x="104" y="608"/>
                      <a:pt x="178" y="864"/>
                    </a:cubicBezTo>
                    <a:cubicBezTo>
                      <a:pt x="191" y="917"/>
                      <a:pt x="230" y="939"/>
                      <a:pt x="271" y="939"/>
                    </a:cubicBezTo>
                    <a:cubicBezTo>
                      <a:pt x="332" y="939"/>
                      <a:pt x="397" y="886"/>
                      <a:pt x="377" y="806"/>
                    </a:cubicBezTo>
                    <a:cubicBezTo>
                      <a:pt x="319" y="575"/>
                      <a:pt x="220" y="351"/>
                      <a:pt x="211" y="103"/>
                    </a:cubicBezTo>
                    <a:cubicBezTo>
                      <a:pt x="211" y="36"/>
                      <a:pt x="156" y="1"/>
                      <a:pt x="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9"/>
              <p:cNvSpPr/>
              <p:nvPr/>
            </p:nvSpPr>
            <p:spPr>
              <a:xfrm>
                <a:off x="377950" y="1750875"/>
                <a:ext cx="1710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074" extrusionOk="0">
                    <a:moveTo>
                      <a:pt x="191" y="1"/>
                    </a:moveTo>
                    <a:cubicBezTo>
                      <a:pt x="151" y="1"/>
                      <a:pt x="114" y="23"/>
                      <a:pt x="108" y="76"/>
                    </a:cubicBezTo>
                    <a:cubicBezTo>
                      <a:pt x="0" y="779"/>
                      <a:pt x="0" y="1466"/>
                      <a:pt x="472" y="2037"/>
                    </a:cubicBezTo>
                    <a:cubicBezTo>
                      <a:pt x="492" y="2063"/>
                      <a:pt x="516" y="2074"/>
                      <a:pt x="540" y="2074"/>
                    </a:cubicBezTo>
                    <a:cubicBezTo>
                      <a:pt x="614" y="2074"/>
                      <a:pt x="683" y="1969"/>
                      <a:pt x="621" y="1888"/>
                    </a:cubicBezTo>
                    <a:cubicBezTo>
                      <a:pt x="207" y="1383"/>
                      <a:pt x="215" y="746"/>
                      <a:pt x="307" y="133"/>
                    </a:cubicBezTo>
                    <a:cubicBezTo>
                      <a:pt x="322" y="53"/>
                      <a:pt x="252" y="1"/>
                      <a:pt x="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9"/>
              <p:cNvSpPr/>
              <p:nvPr/>
            </p:nvSpPr>
            <p:spPr>
              <a:xfrm>
                <a:off x="393150" y="1774875"/>
                <a:ext cx="87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49" extrusionOk="0">
                    <a:moveTo>
                      <a:pt x="105" y="1"/>
                    </a:moveTo>
                    <a:cubicBezTo>
                      <a:pt x="52" y="1"/>
                      <a:pt x="1" y="34"/>
                      <a:pt x="5" y="100"/>
                    </a:cubicBezTo>
                    <a:cubicBezTo>
                      <a:pt x="5" y="249"/>
                      <a:pt x="63" y="373"/>
                      <a:pt x="129" y="497"/>
                    </a:cubicBezTo>
                    <a:cubicBezTo>
                      <a:pt x="147" y="534"/>
                      <a:pt x="177" y="549"/>
                      <a:pt x="208" y="549"/>
                    </a:cubicBezTo>
                    <a:cubicBezTo>
                      <a:pt x="277" y="549"/>
                      <a:pt x="351" y="475"/>
                      <a:pt x="311" y="390"/>
                    </a:cubicBezTo>
                    <a:cubicBezTo>
                      <a:pt x="269" y="299"/>
                      <a:pt x="220" y="208"/>
                      <a:pt x="212" y="100"/>
                    </a:cubicBezTo>
                    <a:cubicBezTo>
                      <a:pt x="212" y="34"/>
                      <a:pt x="15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9"/>
              <p:cNvSpPr/>
              <p:nvPr/>
            </p:nvSpPr>
            <p:spPr>
              <a:xfrm>
                <a:off x="589900" y="1735450"/>
                <a:ext cx="857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446" extrusionOk="0">
                    <a:moveTo>
                      <a:pt x="131" y="1"/>
                    </a:moveTo>
                    <a:cubicBezTo>
                      <a:pt x="67" y="1"/>
                      <a:pt x="0" y="50"/>
                      <a:pt x="20" y="130"/>
                    </a:cubicBezTo>
                    <a:cubicBezTo>
                      <a:pt x="128" y="527"/>
                      <a:pt x="128" y="933"/>
                      <a:pt x="128" y="1346"/>
                    </a:cubicBezTo>
                    <a:cubicBezTo>
                      <a:pt x="128" y="1412"/>
                      <a:pt x="181" y="1446"/>
                      <a:pt x="235" y="1446"/>
                    </a:cubicBezTo>
                    <a:cubicBezTo>
                      <a:pt x="289" y="1446"/>
                      <a:pt x="343" y="1412"/>
                      <a:pt x="343" y="1346"/>
                    </a:cubicBezTo>
                    <a:cubicBezTo>
                      <a:pt x="343" y="916"/>
                      <a:pt x="334" y="494"/>
                      <a:pt x="227" y="72"/>
                    </a:cubicBezTo>
                    <a:cubicBezTo>
                      <a:pt x="214" y="23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4" name="Google Shape;2124;p29"/>
            <p:cNvGrpSpPr/>
            <p:nvPr/>
          </p:nvGrpSpPr>
          <p:grpSpPr>
            <a:xfrm rot="-7239147">
              <a:off x="788304" y="4062420"/>
              <a:ext cx="731535" cy="300721"/>
              <a:chOff x="366450" y="897500"/>
              <a:chExt cx="397525" cy="167100"/>
            </a:xfrm>
          </p:grpSpPr>
          <p:sp>
            <p:nvSpPr>
              <p:cNvPr id="2125" name="Google Shape;2125;p29"/>
              <p:cNvSpPr/>
              <p:nvPr/>
            </p:nvSpPr>
            <p:spPr>
              <a:xfrm>
                <a:off x="441875" y="897500"/>
                <a:ext cx="322100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6684" extrusionOk="0">
                    <a:moveTo>
                      <a:pt x="9317" y="1"/>
                    </a:moveTo>
                    <a:cubicBezTo>
                      <a:pt x="8774" y="1"/>
                      <a:pt x="8229" y="328"/>
                      <a:pt x="7811" y="626"/>
                    </a:cubicBezTo>
                    <a:cubicBezTo>
                      <a:pt x="7406" y="907"/>
                      <a:pt x="7017" y="1230"/>
                      <a:pt x="6653" y="1569"/>
                    </a:cubicBezTo>
                    <a:cubicBezTo>
                      <a:pt x="6523" y="1009"/>
                      <a:pt x="6040" y="667"/>
                      <a:pt x="5412" y="667"/>
                    </a:cubicBezTo>
                    <a:cubicBezTo>
                      <a:pt x="5315" y="667"/>
                      <a:pt x="5216" y="676"/>
                      <a:pt x="5114" y="692"/>
                    </a:cubicBezTo>
                    <a:cubicBezTo>
                      <a:pt x="4154" y="849"/>
                      <a:pt x="3765" y="1668"/>
                      <a:pt x="3326" y="2421"/>
                    </a:cubicBezTo>
                    <a:cubicBezTo>
                      <a:pt x="3186" y="2181"/>
                      <a:pt x="2995" y="1983"/>
                      <a:pt x="2714" y="1941"/>
                    </a:cubicBezTo>
                    <a:cubicBezTo>
                      <a:pt x="2677" y="1935"/>
                      <a:pt x="2639" y="1933"/>
                      <a:pt x="2603" y="1933"/>
                    </a:cubicBezTo>
                    <a:cubicBezTo>
                      <a:pt x="2281" y="1933"/>
                      <a:pt x="1984" y="2146"/>
                      <a:pt x="1754" y="2347"/>
                    </a:cubicBezTo>
                    <a:cubicBezTo>
                      <a:pt x="1134" y="2909"/>
                      <a:pt x="703" y="3646"/>
                      <a:pt x="265" y="4341"/>
                    </a:cubicBezTo>
                    <a:cubicBezTo>
                      <a:pt x="50" y="4366"/>
                      <a:pt x="0" y="4730"/>
                      <a:pt x="248" y="4788"/>
                    </a:cubicBezTo>
                    <a:cubicBezTo>
                      <a:pt x="637" y="4887"/>
                      <a:pt x="1026" y="5243"/>
                      <a:pt x="1357" y="5458"/>
                    </a:cubicBezTo>
                    <a:cubicBezTo>
                      <a:pt x="1854" y="5772"/>
                      <a:pt x="2358" y="6103"/>
                      <a:pt x="2904" y="6352"/>
                    </a:cubicBezTo>
                    <a:cubicBezTo>
                      <a:pt x="3173" y="6477"/>
                      <a:pt x="3498" y="6616"/>
                      <a:pt x="3813" y="6616"/>
                    </a:cubicBezTo>
                    <a:cubicBezTo>
                      <a:pt x="3915" y="6616"/>
                      <a:pt x="4015" y="6601"/>
                      <a:pt x="4112" y="6567"/>
                    </a:cubicBezTo>
                    <a:cubicBezTo>
                      <a:pt x="4385" y="6467"/>
                      <a:pt x="4493" y="6227"/>
                      <a:pt x="4526" y="5971"/>
                    </a:cubicBezTo>
                    <a:cubicBezTo>
                      <a:pt x="5254" y="6434"/>
                      <a:pt x="6264" y="6682"/>
                      <a:pt x="7050" y="6682"/>
                    </a:cubicBezTo>
                    <a:cubicBezTo>
                      <a:pt x="7070" y="6683"/>
                      <a:pt x="7090" y="6683"/>
                      <a:pt x="7111" y="6683"/>
                    </a:cubicBezTo>
                    <a:cubicBezTo>
                      <a:pt x="7490" y="6683"/>
                      <a:pt x="7962" y="6605"/>
                      <a:pt x="8158" y="6244"/>
                    </a:cubicBezTo>
                    <a:cubicBezTo>
                      <a:pt x="8299" y="5963"/>
                      <a:pt x="8258" y="5648"/>
                      <a:pt x="8142" y="5367"/>
                    </a:cubicBezTo>
                    <a:lnTo>
                      <a:pt x="8142" y="5367"/>
                    </a:lnTo>
                    <a:cubicBezTo>
                      <a:pt x="8431" y="5422"/>
                      <a:pt x="8759" y="5455"/>
                      <a:pt x="9092" y="5455"/>
                    </a:cubicBezTo>
                    <a:cubicBezTo>
                      <a:pt x="10248" y="5455"/>
                      <a:pt x="11476" y="5066"/>
                      <a:pt x="11419" y="3911"/>
                    </a:cubicBezTo>
                    <a:cubicBezTo>
                      <a:pt x="12138" y="3745"/>
                      <a:pt x="12883" y="2976"/>
                      <a:pt x="12362" y="2322"/>
                    </a:cubicBezTo>
                    <a:cubicBezTo>
                      <a:pt x="11908" y="1750"/>
                      <a:pt x="11251" y="1580"/>
                      <a:pt x="10560" y="1580"/>
                    </a:cubicBezTo>
                    <a:cubicBezTo>
                      <a:pt x="10381" y="1580"/>
                      <a:pt x="10200" y="1592"/>
                      <a:pt x="10020" y="1610"/>
                    </a:cubicBezTo>
                    <a:cubicBezTo>
                      <a:pt x="10086" y="1511"/>
                      <a:pt x="10144" y="1412"/>
                      <a:pt x="10186" y="1313"/>
                    </a:cubicBezTo>
                    <a:cubicBezTo>
                      <a:pt x="10393" y="791"/>
                      <a:pt x="10186" y="171"/>
                      <a:pt x="9590" y="30"/>
                    </a:cubicBezTo>
                    <a:cubicBezTo>
                      <a:pt x="9499" y="10"/>
                      <a:pt x="9408" y="1"/>
                      <a:pt x="93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9"/>
              <p:cNvSpPr/>
              <p:nvPr/>
            </p:nvSpPr>
            <p:spPr>
              <a:xfrm>
                <a:off x="366450" y="964000"/>
                <a:ext cx="348575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3010" extrusionOk="0">
                    <a:moveTo>
                      <a:pt x="13781" y="0"/>
                    </a:moveTo>
                    <a:cubicBezTo>
                      <a:pt x="13776" y="0"/>
                      <a:pt x="13771" y="1"/>
                      <a:pt x="13765" y="1"/>
                    </a:cubicBezTo>
                    <a:cubicBezTo>
                      <a:pt x="11482" y="249"/>
                      <a:pt x="9173" y="340"/>
                      <a:pt x="6914" y="829"/>
                    </a:cubicBezTo>
                    <a:cubicBezTo>
                      <a:pt x="4614" y="1333"/>
                      <a:pt x="2397" y="2153"/>
                      <a:pt x="129" y="2781"/>
                    </a:cubicBezTo>
                    <a:cubicBezTo>
                      <a:pt x="1" y="2819"/>
                      <a:pt x="17" y="3010"/>
                      <a:pt x="129" y="3010"/>
                    </a:cubicBezTo>
                    <a:cubicBezTo>
                      <a:pt x="140" y="3010"/>
                      <a:pt x="151" y="3008"/>
                      <a:pt x="162" y="3005"/>
                    </a:cubicBezTo>
                    <a:cubicBezTo>
                      <a:pt x="2372" y="2392"/>
                      <a:pt x="4540" y="1623"/>
                      <a:pt x="6774" y="1093"/>
                    </a:cubicBezTo>
                    <a:cubicBezTo>
                      <a:pt x="9082" y="547"/>
                      <a:pt x="11457" y="473"/>
                      <a:pt x="13798" y="225"/>
                    </a:cubicBezTo>
                    <a:cubicBezTo>
                      <a:pt x="13942" y="209"/>
                      <a:pt x="13916" y="0"/>
                      <a:pt x="137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9"/>
              <p:cNvSpPr/>
              <p:nvPr/>
            </p:nvSpPr>
            <p:spPr>
              <a:xfrm>
                <a:off x="534050" y="986050"/>
                <a:ext cx="94000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084" extrusionOk="0">
                    <a:moveTo>
                      <a:pt x="350" y="0"/>
                    </a:moveTo>
                    <a:cubicBezTo>
                      <a:pt x="280" y="0"/>
                      <a:pt x="208" y="4"/>
                      <a:pt x="136" y="13"/>
                    </a:cubicBezTo>
                    <a:cubicBezTo>
                      <a:pt x="0" y="29"/>
                      <a:pt x="26" y="237"/>
                      <a:pt x="154" y="237"/>
                    </a:cubicBezTo>
                    <a:cubicBezTo>
                      <a:pt x="159" y="237"/>
                      <a:pt x="164" y="237"/>
                      <a:pt x="169" y="236"/>
                    </a:cubicBezTo>
                    <a:cubicBezTo>
                      <a:pt x="233" y="229"/>
                      <a:pt x="297" y="225"/>
                      <a:pt x="360" y="225"/>
                    </a:cubicBezTo>
                    <a:cubicBezTo>
                      <a:pt x="1586" y="225"/>
                      <a:pt x="2499" y="1624"/>
                      <a:pt x="3561" y="2073"/>
                    </a:cubicBezTo>
                    <a:cubicBezTo>
                      <a:pt x="3577" y="2080"/>
                      <a:pt x="3593" y="2083"/>
                      <a:pt x="3607" y="2083"/>
                    </a:cubicBezTo>
                    <a:cubicBezTo>
                      <a:pt x="3710" y="2083"/>
                      <a:pt x="3759" y="1917"/>
                      <a:pt x="3636" y="1866"/>
                    </a:cubicBezTo>
                    <a:cubicBezTo>
                      <a:pt x="2521" y="1387"/>
                      <a:pt x="1645" y="0"/>
                      <a:pt x="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9"/>
              <p:cNvSpPr/>
              <p:nvPr/>
            </p:nvSpPr>
            <p:spPr>
              <a:xfrm>
                <a:off x="620875" y="971675"/>
                <a:ext cx="68075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1457" extrusionOk="0">
                    <a:moveTo>
                      <a:pt x="163" y="0"/>
                    </a:moveTo>
                    <a:cubicBezTo>
                      <a:pt x="21" y="0"/>
                      <a:pt x="0" y="216"/>
                      <a:pt x="146" y="224"/>
                    </a:cubicBezTo>
                    <a:cubicBezTo>
                      <a:pt x="1048" y="265"/>
                      <a:pt x="1826" y="877"/>
                      <a:pt x="2496" y="1432"/>
                    </a:cubicBezTo>
                    <a:cubicBezTo>
                      <a:pt x="2518" y="1449"/>
                      <a:pt x="2541" y="1457"/>
                      <a:pt x="2562" y="1457"/>
                    </a:cubicBezTo>
                    <a:cubicBezTo>
                      <a:pt x="2653" y="1457"/>
                      <a:pt x="2722" y="1323"/>
                      <a:pt x="2628" y="1250"/>
                    </a:cubicBezTo>
                    <a:cubicBezTo>
                      <a:pt x="1925" y="679"/>
                      <a:pt x="1114" y="50"/>
                      <a:pt x="171" y="0"/>
                    </a:cubicBezTo>
                    <a:cubicBezTo>
                      <a:pt x="168" y="0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9"/>
              <p:cNvSpPr/>
              <p:nvPr/>
            </p:nvSpPr>
            <p:spPr>
              <a:xfrm>
                <a:off x="619250" y="937675"/>
                <a:ext cx="51825" cy="3757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503" extrusionOk="0">
                    <a:moveTo>
                      <a:pt x="1912" y="0"/>
                    </a:moveTo>
                    <a:cubicBezTo>
                      <a:pt x="1881" y="0"/>
                      <a:pt x="1850" y="13"/>
                      <a:pt x="1825" y="45"/>
                    </a:cubicBezTo>
                    <a:cubicBezTo>
                      <a:pt x="1353" y="599"/>
                      <a:pt x="708" y="922"/>
                      <a:pt x="104" y="1311"/>
                    </a:cubicBezTo>
                    <a:cubicBezTo>
                      <a:pt x="1" y="1373"/>
                      <a:pt x="86" y="1503"/>
                      <a:pt x="184" y="1503"/>
                    </a:cubicBezTo>
                    <a:cubicBezTo>
                      <a:pt x="204" y="1503"/>
                      <a:pt x="225" y="1497"/>
                      <a:pt x="244" y="1484"/>
                    </a:cubicBezTo>
                    <a:cubicBezTo>
                      <a:pt x="865" y="1087"/>
                      <a:pt x="1527" y="748"/>
                      <a:pt x="2007" y="177"/>
                    </a:cubicBezTo>
                    <a:cubicBezTo>
                      <a:pt x="2073" y="93"/>
                      <a:pt x="1995" y="0"/>
                      <a:pt x="19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9"/>
              <p:cNvSpPr/>
              <p:nvPr/>
            </p:nvSpPr>
            <p:spPr>
              <a:xfrm>
                <a:off x="535000" y="933950"/>
                <a:ext cx="5050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2304" extrusionOk="0">
                    <a:moveTo>
                      <a:pt x="1860" y="0"/>
                    </a:moveTo>
                    <a:cubicBezTo>
                      <a:pt x="1830" y="0"/>
                      <a:pt x="1800" y="13"/>
                      <a:pt x="1777" y="45"/>
                    </a:cubicBezTo>
                    <a:cubicBezTo>
                      <a:pt x="1240" y="732"/>
                      <a:pt x="900" y="1642"/>
                      <a:pt x="106" y="2080"/>
                    </a:cubicBezTo>
                    <a:cubicBezTo>
                      <a:pt x="0" y="2144"/>
                      <a:pt x="51" y="2303"/>
                      <a:pt x="145" y="2303"/>
                    </a:cubicBezTo>
                    <a:cubicBezTo>
                      <a:pt x="161" y="2303"/>
                      <a:pt x="179" y="2298"/>
                      <a:pt x="197" y="2287"/>
                    </a:cubicBezTo>
                    <a:cubicBezTo>
                      <a:pt x="1041" y="1824"/>
                      <a:pt x="1397" y="905"/>
                      <a:pt x="1959" y="177"/>
                    </a:cubicBezTo>
                    <a:cubicBezTo>
                      <a:pt x="2020" y="93"/>
                      <a:pt x="1940" y="0"/>
                      <a:pt x="1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9"/>
              <p:cNvSpPr/>
              <p:nvPr/>
            </p:nvSpPr>
            <p:spPr>
              <a:xfrm>
                <a:off x="481850" y="999850"/>
                <a:ext cx="5327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313" extrusionOk="0">
                    <a:moveTo>
                      <a:pt x="188" y="1"/>
                    </a:moveTo>
                    <a:cubicBezTo>
                      <a:pt x="80" y="1"/>
                      <a:pt x="0" y="141"/>
                      <a:pt x="106" y="197"/>
                    </a:cubicBezTo>
                    <a:cubicBezTo>
                      <a:pt x="420" y="371"/>
                      <a:pt x="751" y="495"/>
                      <a:pt x="1049" y="694"/>
                    </a:cubicBezTo>
                    <a:cubicBezTo>
                      <a:pt x="1338" y="892"/>
                      <a:pt x="1587" y="1124"/>
                      <a:pt x="1893" y="1298"/>
                    </a:cubicBezTo>
                    <a:cubicBezTo>
                      <a:pt x="1912" y="1308"/>
                      <a:pt x="1931" y="1312"/>
                      <a:pt x="1950" y="1312"/>
                    </a:cubicBezTo>
                    <a:cubicBezTo>
                      <a:pt x="2052" y="1312"/>
                      <a:pt x="2130" y="1179"/>
                      <a:pt x="2025" y="1116"/>
                    </a:cubicBezTo>
                    <a:cubicBezTo>
                      <a:pt x="1727" y="942"/>
                      <a:pt x="1463" y="719"/>
                      <a:pt x="1181" y="512"/>
                    </a:cubicBezTo>
                    <a:cubicBezTo>
                      <a:pt x="892" y="305"/>
                      <a:pt x="552" y="189"/>
                      <a:pt x="246" y="15"/>
                    </a:cubicBezTo>
                    <a:cubicBezTo>
                      <a:pt x="226" y="5"/>
                      <a:pt x="207" y="1"/>
                      <a:pt x="1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9"/>
              <p:cNvSpPr/>
              <p:nvPr/>
            </p:nvSpPr>
            <p:spPr>
              <a:xfrm>
                <a:off x="477675" y="968825"/>
                <a:ext cx="307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427" extrusionOk="0">
                    <a:moveTo>
                      <a:pt x="1089" y="0"/>
                    </a:moveTo>
                    <a:cubicBezTo>
                      <a:pt x="1049" y="0"/>
                      <a:pt x="1011" y="22"/>
                      <a:pt x="992" y="73"/>
                    </a:cubicBezTo>
                    <a:cubicBezTo>
                      <a:pt x="827" y="503"/>
                      <a:pt x="529" y="975"/>
                      <a:pt x="107" y="1207"/>
                    </a:cubicBezTo>
                    <a:cubicBezTo>
                      <a:pt x="0" y="1271"/>
                      <a:pt x="53" y="1427"/>
                      <a:pt x="154" y="1427"/>
                    </a:cubicBezTo>
                    <a:cubicBezTo>
                      <a:pt x="170" y="1427"/>
                      <a:pt x="188" y="1423"/>
                      <a:pt x="206" y="1413"/>
                    </a:cubicBezTo>
                    <a:cubicBezTo>
                      <a:pt x="678" y="1149"/>
                      <a:pt x="1009" y="644"/>
                      <a:pt x="1199" y="156"/>
                    </a:cubicBezTo>
                    <a:cubicBezTo>
                      <a:pt x="1231" y="66"/>
                      <a:pt x="1159" y="0"/>
                      <a:pt x="1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3" name="Google Shape;2133;p29"/>
          <p:cNvGrpSpPr/>
          <p:nvPr/>
        </p:nvGrpSpPr>
        <p:grpSpPr>
          <a:xfrm>
            <a:off x="713104" y="722566"/>
            <a:ext cx="2023271" cy="3759227"/>
            <a:chOff x="713104" y="722566"/>
            <a:chExt cx="2023271" cy="3759227"/>
          </a:xfrm>
        </p:grpSpPr>
        <p:sp>
          <p:nvSpPr>
            <p:cNvPr id="2134" name="Google Shape;2134;p29"/>
            <p:cNvSpPr/>
            <p:nvPr/>
          </p:nvSpPr>
          <p:spPr>
            <a:xfrm>
              <a:off x="2507775" y="168022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1882246" y="722566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713104" y="351447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838246" y="4390293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3;p25">
            <a:extLst>
              <a:ext uri="{FF2B5EF4-FFF2-40B4-BE49-F238E27FC236}">
                <a16:creationId xmlns:a16="http://schemas.microsoft.com/office/drawing/2014/main" id="{AF655DD7-14CB-8D3D-C07A-63BEA2BEEDF2}"/>
              </a:ext>
            </a:extLst>
          </p:cNvPr>
          <p:cNvSpPr txBox="1">
            <a:spLocks/>
          </p:cNvSpPr>
          <p:nvPr/>
        </p:nvSpPr>
        <p:spPr>
          <a:xfrm>
            <a:off x="2727119" y="223656"/>
            <a:ext cx="6102590" cy="11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4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大溪玖益綠農場</a:t>
            </a:r>
            <a:endParaRPr lang="en-US" sz="6600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3E76AB0-841C-7A07-C309-7473F4B70D74}"/>
              </a:ext>
            </a:extLst>
          </p:cNvPr>
          <p:cNvSpPr txBox="1"/>
          <p:nvPr/>
        </p:nvSpPr>
        <p:spPr>
          <a:xfrm>
            <a:off x="6039860" y="1752205"/>
            <a:ext cx="2411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1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AR</a:t>
            </a:r>
            <a:r>
              <a:rPr lang="zh-TW" altLang="en-US" sz="2400" b="1" dirty="0">
                <a:solidFill>
                  <a:schemeClr val="accent1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養雞遊戲體驗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C55BB7-BD94-4821-8A9F-E032C1DAA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5" r="24626" b="-1"/>
          <a:stretch/>
        </p:blipFill>
        <p:spPr bwMode="auto">
          <a:xfrm>
            <a:off x="3568064" y="2332474"/>
            <a:ext cx="1995614" cy="19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0746D2-7B96-321A-B7E0-101C28BE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92" y="2229116"/>
            <a:ext cx="2092358" cy="21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4ADA359E-4A6B-ECE9-1257-833715AED1BC}"/>
              </a:ext>
            </a:extLst>
          </p:cNvPr>
          <p:cNvSpPr txBox="1"/>
          <p:nvPr/>
        </p:nvSpPr>
        <p:spPr>
          <a:xfrm>
            <a:off x="3609690" y="4467597"/>
            <a:ext cx="454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chemeClr val="accent2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溫馨提醒</a:t>
            </a:r>
            <a:r>
              <a:rPr lang="en-US" altLang="zh-TW" sz="1800" dirty="0">
                <a:solidFill>
                  <a:schemeClr val="accent2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:</a:t>
            </a:r>
            <a:r>
              <a:rPr lang="zh-TW" altLang="en-US" sz="1800" dirty="0">
                <a:solidFill>
                  <a:schemeClr val="accent2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本遊戲須事前安裝「</a:t>
            </a:r>
            <a:r>
              <a:rPr lang="en-US" altLang="zh-TW" sz="1800" dirty="0">
                <a:solidFill>
                  <a:schemeClr val="accent2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MAKAR</a:t>
            </a:r>
            <a:r>
              <a:rPr lang="zh-TW" altLang="en-US" sz="1800" dirty="0">
                <a:solidFill>
                  <a:schemeClr val="accent2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 </a:t>
            </a:r>
            <a:r>
              <a:rPr lang="en-US" altLang="zh-TW" sz="1800" dirty="0">
                <a:solidFill>
                  <a:schemeClr val="accent2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APP</a:t>
            </a:r>
            <a:r>
              <a:rPr lang="zh-TW" altLang="en-US" sz="1800" dirty="0">
                <a:solidFill>
                  <a:schemeClr val="accent2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」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65DC713-B040-B02B-B88D-98C2B0DF0AA5}"/>
              </a:ext>
            </a:extLst>
          </p:cNvPr>
          <p:cNvSpPr txBox="1"/>
          <p:nvPr/>
        </p:nvSpPr>
        <p:spPr>
          <a:xfrm>
            <a:off x="3359934" y="1752205"/>
            <a:ext cx="2411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1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APP</a:t>
            </a:r>
            <a:r>
              <a:rPr lang="zh-TW" altLang="en-US" sz="2400" b="1" dirty="0">
                <a:solidFill>
                  <a:schemeClr val="accent1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下載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25"/>
          <p:cNvGrpSpPr/>
          <p:nvPr/>
        </p:nvGrpSpPr>
        <p:grpSpPr>
          <a:xfrm>
            <a:off x="842525" y="905108"/>
            <a:ext cx="6517650" cy="3327946"/>
            <a:chOff x="842525" y="905108"/>
            <a:chExt cx="6517650" cy="3327946"/>
          </a:xfrm>
        </p:grpSpPr>
        <p:sp>
          <p:nvSpPr>
            <p:cNvPr id="657" name="Google Shape;657;p25"/>
            <p:cNvSpPr/>
            <p:nvPr/>
          </p:nvSpPr>
          <p:spPr>
            <a:xfrm>
              <a:off x="3978075" y="2526858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3456759" y="1907579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7131575" y="3736008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1292259" y="1270979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842525" y="905108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6770959" y="4141554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63" name="Google Shape;663;p25"/>
          <p:cNvSpPr txBox="1">
            <a:spLocks noGrp="1"/>
          </p:cNvSpPr>
          <p:nvPr>
            <p:ph type="ctrTitle"/>
          </p:nvPr>
        </p:nvSpPr>
        <p:spPr>
          <a:xfrm>
            <a:off x="1499512" y="222218"/>
            <a:ext cx="6264724" cy="11852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AR</a:t>
            </a:r>
            <a:r>
              <a:rPr lang="zh-TW" altLang="en-US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遊戲操作說明</a:t>
            </a:r>
            <a:endParaRPr lang="en-US" sz="6600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cxnSp>
        <p:nvCxnSpPr>
          <p:cNvPr id="665" name="Google Shape;665;p25"/>
          <p:cNvCxnSpPr>
            <a:cxnSpLocks/>
          </p:cNvCxnSpPr>
          <p:nvPr/>
        </p:nvCxnSpPr>
        <p:spPr>
          <a:xfrm>
            <a:off x="1665514" y="1407492"/>
            <a:ext cx="5978974" cy="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0D6D51-2548-0563-670C-7F316C58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7" y="1548130"/>
            <a:ext cx="862857" cy="21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85240614-F454-68B1-067D-F23648E3E260}"/>
              </a:ext>
            </a:extLst>
          </p:cNvPr>
          <p:cNvGrpSpPr/>
          <p:nvPr/>
        </p:nvGrpSpPr>
        <p:grpSpPr>
          <a:xfrm>
            <a:off x="306465" y="3846220"/>
            <a:ext cx="1971587" cy="773668"/>
            <a:chOff x="342900" y="3964609"/>
            <a:chExt cx="1971587" cy="77366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476B185-33C2-0BAA-96D7-09288F352C4A}"/>
                </a:ext>
              </a:extLst>
            </p:cNvPr>
            <p:cNvSpPr/>
            <p:nvPr/>
          </p:nvSpPr>
          <p:spPr>
            <a:xfrm>
              <a:off x="342900" y="3964609"/>
              <a:ext cx="1861457" cy="7736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385C217-79DF-63DB-B7C9-6CED695C6BCE}"/>
                </a:ext>
              </a:extLst>
            </p:cNvPr>
            <p:cNvSpPr txBox="1"/>
            <p:nvPr/>
          </p:nvSpPr>
          <p:spPr>
            <a:xfrm>
              <a:off x="453031" y="4028277"/>
              <a:ext cx="1861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dirty="0">
                  <a:latin typeface="851tegakizatsu" panose="02000600000000000000" pitchFamily="2" charset="-120"/>
                  <a:ea typeface="851tegakizatsu" panose="02000600000000000000" pitchFamily="2" charset="-120"/>
                  <a:cs typeface="851tegakizatsu" panose="02000600000000000000" pitchFamily="2" charset="-120"/>
                </a:rPr>
                <a:t>本體驗有聲音，請關閉</a:t>
              </a:r>
              <a:r>
                <a:rPr lang="zh-TW" altLang="en-US" sz="1800" dirty="0">
                  <a:solidFill>
                    <a:schemeClr val="accent2"/>
                  </a:solidFill>
                  <a:latin typeface="851tegakizatsu" panose="02000600000000000000" pitchFamily="2" charset="-120"/>
                  <a:ea typeface="851tegakizatsu" panose="02000600000000000000" pitchFamily="2" charset="-120"/>
                  <a:cs typeface="851tegakizatsu" panose="02000600000000000000" pitchFamily="2" charset="-120"/>
                </a:rPr>
                <a:t>靜音開關</a:t>
              </a: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D9C307EE-4196-E8CA-0AED-8FEA0B6BC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005" y="1602975"/>
            <a:ext cx="6493633" cy="3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33"/>
          <p:cNvGrpSpPr/>
          <p:nvPr/>
        </p:nvGrpSpPr>
        <p:grpSpPr>
          <a:xfrm>
            <a:off x="5690688" y="1202425"/>
            <a:ext cx="2785950" cy="2327025"/>
            <a:chOff x="5690688" y="1202425"/>
            <a:chExt cx="2785950" cy="2327025"/>
          </a:xfrm>
        </p:grpSpPr>
        <p:sp>
          <p:nvSpPr>
            <p:cNvPr id="2253" name="Google Shape;2253;p33"/>
            <p:cNvSpPr/>
            <p:nvPr/>
          </p:nvSpPr>
          <p:spPr>
            <a:xfrm>
              <a:off x="5987700" y="1202425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3"/>
            <p:cNvSpPr/>
            <p:nvPr/>
          </p:nvSpPr>
          <p:spPr>
            <a:xfrm>
              <a:off x="8097850" y="330085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3"/>
            <p:cNvSpPr/>
            <p:nvPr/>
          </p:nvSpPr>
          <p:spPr>
            <a:xfrm>
              <a:off x="5690688" y="2526000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3"/>
            <p:cNvSpPr/>
            <p:nvPr/>
          </p:nvSpPr>
          <p:spPr>
            <a:xfrm>
              <a:off x="8385138" y="2914675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3"/>
          <p:cNvGrpSpPr/>
          <p:nvPr/>
        </p:nvGrpSpPr>
        <p:grpSpPr>
          <a:xfrm>
            <a:off x="713100" y="1247300"/>
            <a:ext cx="535163" cy="463600"/>
            <a:chOff x="713100" y="1247300"/>
            <a:chExt cx="535163" cy="463600"/>
          </a:xfrm>
        </p:grpSpPr>
        <p:sp>
          <p:nvSpPr>
            <p:cNvPr id="2258" name="Google Shape;2258;p33"/>
            <p:cNvSpPr/>
            <p:nvPr/>
          </p:nvSpPr>
          <p:spPr>
            <a:xfrm>
              <a:off x="713100" y="148230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3"/>
            <p:cNvSpPr/>
            <p:nvPr/>
          </p:nvSpPr>
          <p:spPr>
            <a:xfrm>
              <a:off x="1156763" y="1247300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6C09F5-D9DC-5F04-0767-BD51166D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76" y="1568286"/>
            <a:ext cx="3242955" cy="30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63;p25">
            <a:extLst>
              <a:ext uri="{FF2B5EF4-FFF2-40B4-BE49-F238E27FC236}">
                <a16:creationId xmlns:a16="http://schemas.microsoft.com/office/drawing/2014/main" id="{2623C773-CB42-1D64-F90A-B48E1799CAE5}"/>
              </a:ext>
            </a:extLst>
          </p:cNvPr>
          <p:cNvSpPr txBox="1">
            <a:spLocks/>
          </p:cNvSpPr>
          <p:nvPr/>
        </p:nvSpPr>
        <p:spPr>
          <a:xfrm>
            <a:off x="1006121" y="161760"/>
            <a:ext cx="2994698" cy="11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7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關卡</a:t>
            </a:r>
            <a:r>
              <a:rPr lang="en-US" altLang="zh-TW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1</a:t>
            </a:r>
            <a:endParaRPr lang="en-US" sz="6600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grpSp>
        <p:nvGrpSpPr>
          <p:cNvPr id="5" name="Google Shape;1919;p26">
            <a:extLst>
              <a:ext uri="{FF2B5EF4-FFF2-40B4-BE49-F238E27FC236}">
                <a16:creationId xmlns:a16="http://schemas.microsoft.com/office/drawing/2014/main" id="{E443EBCD-D572-9A8A-A985-F6BD31704025}"/>
              </a:ext>
            </a:extLst>
          </p:cNvPr>
          <p:cNvGrpSpPr/>
          <p:nvPr/>
        </p:nvGrpSpPr>
        <p:grpSpPr>
          <a:xfrm>
            <a:off x="573114" y="0"/>
            <a:ext cx="737172" cy="1211767"/>
            <a:chOff x="8107653" y="424829"/>
            <a:chExt cx="737172" cy="1211767"/>
          </a:xfrm>
        </p:grpSpPr>
        <p:grpSp>
          <p:nvGrpSpPr>
            <p:cNvPr id="6" name="Google Shape;1920;p26">
              <a:extLst>
                <a:ext uri="{FF2B5EF4-FFF2-40B4-BE49-F238E27FC236}">
                  <a16:creationId xmlns:a16="http://schemas.microsoft.com/office/drawing/2014/main" id="{F773C879-F744-D161-6AD6-DF1E31A31466}"/>
                </a:ext>
              </a:extLst>
            </p:cNvPr>
            <p:cNvGrpSpPr/>
            <p:nvPr/>
          </p:nvGrpSpPr>
          <p:grpSpPr>
            <a:xfrm>
              <a:off x="8107653" y="539390"/>
              <a:ext cx="715132" cy="1097206"/>
              <a:chOff x="8107653" y="539390"/>
              <a:chExt cx="715132" cy="1097206"/>
            </a:xfrm>
          </p:grpSpPr>
          <p:sp>
            <p:nvSpPr>
              <p:cNvPr id="9" name="Google Shape;1921;p26">
                <a:extLst>
                  <a:ext uri="{FF2B5EF4-FFF2-40B4-BE49-F238E27FC236}">
                    <a16:creationId xmlns:a16="http://schemas.microsoft.com/office/drawing/2014/main" id="{0EE11439-653E-29AD-BAF8-7A03E4C8AD6B}"/>
                  </a:ext>
                </a:extLst>
              </p:cNvPr>
              <p:cNvSpPr/>
              <p:nvPr/>
            </p:nvSpPr>
            <p:spPr>
              <a:xfrm>
                <a:off x="8258859" y="737581"/>
                <a:ext cx="239650" cy="464988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10363" extrusionOk="0">
                    <a:moveTo>
                      <a:pt x="2602" y="1"/>
                    </a:moveTo>
                    <a:cubicBezTo>
                      <a:pt x="2139" y="1"/>
                      <a:pt x="1780" y="565"/>
                      <a:pt x="1746" y="1062"/>
                    </a:cubicBezTo>
                    <a:cubicBezTo>
                      <a:pt x="522" y="1202"/>
                      <a:pt x="621" y="2907"/>
                      <a:pt x="1001" y="3916"/>
                    </a:cubicBezTo>
                    <a:cubicBezTo>
                      <a:pt x="912" y="3899"/>
                      <a:pt x="822" y="3887"/>
                      <a:pt x="733" y="3887"/>
                    </a:cubicBezTo>
                    <a:cubicBezTo>
                      <a:pt x="575" y="3887"/>
                      <a:pt x="422" y="3923"/>
                      <a:pt x="290" y="4024"/>
                    </a:cubicBezTo>
                    <a:cubicBezTo>
                      <a:pt x="0" y="4239"/>
                      <a:pt x="17" y="4669"/>
                      <a:pt x="75" y="4976"/>
                    </a:cubicBezTo>
                    <a:cubicBezTo>
                      <a:pt x="182" y="5621"/>
                      <a:pt x="522" y="6407"/>
                      <a:pt x="985" y="6936"/>
                    </a:cubicBezTo>
                    <a:cubicBezTo>
                      <a:pt x="786" y="7003"/>
                      <a:pt x="604" y="7119"/>
                      <a:pt x="563" y="7350"/>
                    </a:cubicBezTo>
                    <a:cubicBezTo>
                      <a:pt x="497" y="7689"/>
                      <a:pt x="720" y="8037"/>
                      <a:pt x="894" y="8310"/>
                    </a:cubicBezTo>
                    <a:cubicBezTo>
                      <a:pt x="1167" y="8715"/>
                      <a:pt x="1506" y="9079"/>
                      <a:pt x="1829" y="9444"/>
                    </a:cubicBezTo>
                    <a:cubicBezTo>
                      <a:pt x="2044" y="9675"/>
                      <a:pt x="2383" y="9948"/>
                      <a:pt x="2516" y="10254"/>
                    </a:cubicBezTo>
                    <a:cubicBezTo>
                      <a:pt x="2549" y="10330"/>
                      <a:pt x="2615" y="10363"/>
                      <a:pt x="2681" y="10363"/>
                    </a:cubicBezTo>
                    <a:cubicBezTo>
                      <a:pt x="2782" y="10363"/>
                      <a:pt x="2885" y="10289"/>
                      <a:pt x="2880" y="10180"/>
                    </a:cubicBezTo>
                    <a:cubicBezTo>
                      <a:pt x="3384" y="9733"/>
                      <a:pt x="3930" y="9286"/>
                      <a:pt x="4295" y="8707"/>
                    </a:cubicBezTo>
                    <a:cubicBezTo>
                      <a:pt x="4452" y="8467"/>
                      <a:pt x="4592" y="8161"/>
                      <a:pt x="4501" y="7871"/>
                    </a:cubicBezTo>
                    <a:cubicBezTo>
                      <a:pt x="4427" y="7648"/>
                      <a:pt x="4245" y="7516"/>
                      <a:pt x="4038" y="7441"/>
                    </a:cubicBezTo>
                    <a:cubicBezTo>
                      <a:pt x="4584" y="6986"/>
                      <a:pt x="5196" y="6556"/>
                      <a:pt x="5196" y="5753"/>
                    </a:cubicBezTo>
                    <a:cubicBezTo>
                      <a:pt x="5196" y="5116"/>
                      <a:pt x="4824" y="4661"/>
                      <a:pt x="4278" y="4620"/>
                    </a:cubicBezTo>
                    <a:cubicBezTo>
                      <a:pt x="4510" y="4280"/>
                      <a:pt x="4717" y="3925"/>
                      <a:pt x="4899" y="3561"/>
                    </a:cubicBezTo>
                    <a:cubicBezTo>
                      <a:pt x="5114" y="3114"/>
                      <a:pt x="5337" y="2526"/>
                      <a:pt x="5139" y="2038"/>
                    </a:cubicBezTo>
                    <a:cubicBezTo>
                      <a:pt x="5016" y="1736"/>
                      <a:pt x="4751" y="1593"/>
                      <a:pt x="4474" y="1593"/>
                    </a:cubicBezTo>
                    <a:cubicBezTo>
                      <a:pt x="4320" y="1593"/>
                      <a:pt x="4161" y="1638"/>
                      <a:pt x="4021" y="1724"/>
                    </a:cubicBezTo>
                    <a:cubicBezTo>
                      <a:pt x="3939" y="1773"/>
                      <a:pt x="3873" y="1831"/>
                      <a:pt x="3798" y="1898"/>
                    </a:cubicBezTo>
                    <a:cubicBezTo>
                      <a:pt x="3757" y="1169"/>
                      <a:pt x="3575" y="458"/>
                      <a:pt x="2913" y="85"/>
                    </a:cubicBezTo>
                    <a:cubicBezTo>
                      <a:pt x="2806" y="27"/>
                      <a:pt x="2701" y="1"/>
                      <a:pt x="26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922;p26">
                <a:extLst>
                  <a:ext uri="{FF2B5EF4-FFF2-40B4-BE49-F238E27FC236}">
                    <a16:creationId xmlns:a16="http://schemas.microsoft.com/office/drawing/2014/main" id="{CD0D2C91-44D0-0E00-FE3A-DABE677CCC12}"/>
                  </a:ext>
                </a:extLst>
              </p:cNvPr>
              <p:cNvSpPr/>
              <p:nvPr/>
            </p:nvSpPr>
            <p:spPr>
              <a:xfrm>
                <a:off x="8358167" y="798290"/>
                <a:ext cx="44491" cy="521703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1627" extrusionOk="0">
                    <a:moveTo>
                      <a:pt x="545" y="0"/>
                    </a:moveTo>
                    <a:cubicBezTo>
                      <a:pt x="497" y="0"/>
                      <a:pt x="448" y="34"/>
                      <a:pt x="453" y="98"/>
                    </a:cubicBezTo>
                    <a:cubicBezTo>
                      <a:pt x="552" y="1943"/>
                      <a:pt x="783" y="3788"/>
                      <a:pt x="701" y="5641"/>
                    </a:cubicBezTo>
                    <a:cubicBezTo>
                      <a:pt x="610" y="7611"/>
                      <a:pt x="221" y="9555"/>
                      <a:pt x="6" y="11516"/>
                    </a:cubicBezTo>
                    <a:cubicBezTo>
                      <a:pt x="1" y="11584"/>
                      <a:pt x="61" y="11626"/>
                      <a:pt x="114" y="11626"/>
                    </a:cubicBezTo>
                    <a:cubicBezTo>
                      <a:pt x="151" y="11626"/>
                      <a:pt x="184" y="11605"/>
                      <a:pt x="188" y="11557"/>
                    </a:cubicBezTo>
                    <a:cubicBezTo>
                      <a:pt x="395" y="9621"/>
                      <a:pt x="750" y="7710"/>
                      <a:pt x="875" y="5766"/>
                    </a:cubicBezTo>
                    <a:cubicBezTo>
                      <a:pt x="990" y="3871"/>
                      <a:pt x="742" y="1976"/>
                      <a:pt x="635" y="89"/>
                    </a:cubicBezTo>
                    <a:cubicBezTo>
                      <a:pt x="635" y="29"/>
                      <a:pt x="590" y="0"/>
                      <a:pt x="5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923;p26">
                <a:extLst>
                  <a:ext uri="{FF2B5EF4-FFF2-40B4-BE49-F238E27FC236}">
                    <a16:creationId xmlns:a16="http://schemas.microsoft.com/office/drawing/2014/main" id="{072FD548-1421-A934-A5DF-16E7000FB04B}"/>
                  </a:ext>
                </a:extLst>
              </p:cNvPr>
              <p:cNvSpPr/>
              <p:nvPr/>
            </p:nvSpPr>
            <p:spPr>
              <a:xfrm>
                <a:off x="8298007" y="941291"/>
                <a:ext cx="97602" cy="122764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736" extrusionOk="0">
                    <a:moveTo>
                      <a:pt x="127" y="0"/>
                    </a:moveTo>
                    <a:cubicBezTo>
                      <a:pt x="63" y="0"/>
                      <a:pt x="1" y="71"/>
                      <a:pt x="47" y="146"/>
                    </a:cubicBezTo>
                    <a:cubicBezTo>
                      <a:pt x="576" y="990"/>
                      <a:pt x="1941" y="1561"/>
                      <a:pt x="1983" y="2653"/>
                    </a:cubicBezTo>
                    <a:cubicBezTo>
                      <a:pt x="1987" y="2709"/>
                      <a:pt x="2031" y="2736"/>
                      <a:pt x="2076" y="2736"/>
                    </a:cubicBezTo>
                    <a:cubicBezTo>
                      <a:pt x="2124" y="2736"/>
                      <a:pt x="2173" y="2705"/>
                      <a:pt x="2173" y="2645"/>
                    </a:cubicBezTo>
                    <a:cubicBezTo>
                      <a:pt x="2123" y="1478"/>
                      <a:pt x="758" y="932"/>
                      <a:pt x="204" y="47"/>
                    </a:cubicBezTo>
                    <a:cubicBezTo>
                      <a:pt x="184" y="14"/>
                      <a:pt x="155" y="0"/>
                      <a:pt x="1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924;p26">
                <a:extLst>
                  <a:ext uri="{FF2B5EF4-FFF2-40B4-BE49-F238E27FC236}">
                    <a16:creationId xmlns:a16="http://schemas.microsoft.com/office/drawing/2014/main" id="{EF00DC1D-D946-999B-35DD-C6449C16C574}"/>
                  </a:ext>
                </a:extLst>
              </p:cNvPr>
              <p:cNvSpPr/>
              <p:nvPr/>
            </p:nvSpPr>
            <p:spPr>
              <a:xfrm>
                <a:off x="8326965" y="845314"/>
                <a:ext cx="69677" cy="8866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976" extrusionOk="0">
                    <a:moveTo>
                      <a:pt x="135" y="1"/>
                    </a:moveTo>
                    <a:cubicBezTo>
                      <a:pt x="62" y="1"/>
                      <a:pt x="0" y="100"/>
                      <a:pt x="72" y="158"/>
                    </a:cubicBezTo>
                    <a:cubicBezTo>
                      <a:pt x="610" y="638"/>
                      <a:pt x="1205" y="1184"/>
                      <a:pt x="1363" y="1913"/>
                    </a:cubicBezTo>
                    <a:cubicBezTo>
                      <a:pt x="1372" y="1957"/>
                      <a:pt x="1403" y="1976"/>
                      <a:pt x="1437" y="1976"/>
                    </a:cubicBezTo>
                    <a:cubicBezTo>
                      <a:pt x="1491" y="1976"/>
                      <a:pt x="1552" y="1926"/>
                      <a:pt x="1536" y="1855"/>
                    </a:cubicBezTo>
                    <a:cubicBezTo>
                      <a:pt x="1379" y="1102"/>
                      <a:pt x="750" y="514"/>
                      <a:pt x="196" y="26"/>
                    </a:cubicBezTo>
                    <a:cubicBezTo>
                      <a:pt x="176" y="8"/>
                      <a:pt x="155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925;p26">
                <a:extLst>
                  <a:ext uri="{FF2B5EF4-FFF2-40B4-BE49-F238E27FC236}">
                    <a16:creationId xmlns:a16="http://schemas.microsoft.com/office/drawing/2014/main" id="{7EB136F7-7E00-00C6-682E-29E13A10E336}"/>
                  </a:ext>
                </a:extLst>
              </p:cNvPr>
              <p:cNvSpPr/>
              <p:nvPr/>
            </p:nvSpPr>
            <p:spPr>
              <a:xfrm>
                <a:off x="8389952" y="855813"/>
                <a:ext cx="47544" cy="79465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771" extrusionOk="0">
                    <a:moveTo>
                      <a:pt x="925" y="0"/>
                    </a:moveTo>
                    <a:cubicBezTo>
                      <a:pt x="902" y="0"/>
                      <a:pt x="880" y="10"/>
                      <a:pt x="862" y="32"/>
                    </a:cubicBezTo>
                    <a:cubicBezTo>
                      <a:pt x="464" y="504"/>
                      <a:pt x="274" y="1083"/>
                      <a:pt x="34" y="1637"/>
                    </a:cubicBezTo>
                    <a:cubicBezTo>
                      <a:pt x="1" y="1709"/>
                      <a:pt x="64" y="1770"/>
                      <a:pt x="125" y="1770"/>
                    </a:cubicBezTo>
                    <a:cubicBezTo>
                      <a:pt x="154" y="1770"/>
                      <a:pt x="183" y="1755"/>
                      <a:pt x="200" y="1720"/>
                    </a:cubicBezTo>
                    <a:cubicBezTo>
                      <a:pt x="431" y="1182"/>
                      <a:pt x="613" y="611"/>
                      <a:pt x="1002" y="156"/>
                    </a:cubicBezTo>
                    <a:cubicBezTo>
                      <a:pt x="1058" y="88"/>
                      <a:pt x="992" y="0"/>
                      <a:pt x="9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26;p26">
                <a:extLst>
                  <a:ext uri="{FF2B5EF4-FFF2-40B4-BE49-F238E27FC236}">
                    <a16:creationId xmlns:a16="http://schemas.microsoft.com/office/drawing/2014/main" id="{4DDE3AA5-64DA-C2CA-80D8-441AF531EB02}"/>
                  </a:ext>
                </a:extLst>
              </p:cNvPr>
              <p:cNvSpPr/>
              <p:nvPr/>
            </p:nvSpPr>
            <p:spPr>
              <a:xfrm>
                <a:off x="8386855" y="979654"/>
                <a:ext cx="76321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52" extrusionOk="0">
                    <a:moveTo>
                      <a:pt x="1564" y="0"/>
                    </a:moveTo>
                    <a:cubicBezTo>
                      <a:pt x="1543" y="0"/>
                      <a:pt x="1521" y="8"/>
                      <a:pt x="1501" y="27"/>
                    </a:cubicBezTo>
                    <a:cubicBezTo>
                      <a:pt x="988" y="573"/>
                      <a:pt x="302" y="987"/>
                      <a:pt x="29" y="1715"/>
                    </a:cubicBezTo>
                    <a:cubicBezTo>
                      <a:pt x="1" y="1787"/>
                      <a:pt x="66" y="1852"/>
                      <a:pt x="124" y="1852"/>
                    </a:cubicBezTo>
                    <a:cubicBezTo>
                      <a:pt x="153" y="1852"/>
                      <a:pt x="180" y="1836"/>
                      <a:pt x="194" y="1798"/>
                    </a:cubicBezTo>
                    <a:cubicBezTo>
                      <a:pt x="459" y="1086"/>
                      <a:pt x="1137" y="689"/>
                      <a:pt x="1642" y="151"/>
                    </a:cubicBezTo>
                    <a:cubicBezTo>
                      <a:pt x="1699" y="88"/>
                      <a:pt x="1635" y="0"/>
                      <a:pt x="15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27;p26">
                <a:extLst>
                  <a:ext uri="{FF2B5EF4-FFF2-40B4-BE49-F238E27FC236}">
                    <a16:creationId xmlns:a16="http://schemas.microsoft.com/office/drawing/2014/main" id="{69EBC024-3D54-EF4E-1D96-F5E62933893C}"/>
                  </a:ext>
                </a:extLst>
              </p:cNvPr>
              <p:cNvSpPr/>
              <p:nvPr/>
            </p:nvSpPr>
            <p:spPr>
              <a:xfrm>
                <a:off x="8327369" y="1076125"/>
                <a:ext cx="6258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80" extrusionOk="0">
                    <a:moveTo>
                      <a:pt x="137" y="1"/>
                    </a:moveTo>
                    <a:cubicBezTo>
                      <a:pt x="67" y="1"/>
                      <a:pt x="1" y="71"/>
                      <a:pt x="55" y="136"/>
                    </a:cubicBezTo>
                    <a:cubicBezTo>
                      <a:pt x="220" y="335"/>
                      <a:pt x="410" y="508"/>
                      <a:pt x="601" y="682"/>
                    </a:cubicBezTo>
                    <a:cubicBezTo>
                      <a:pt x="832" y="906"/>
                      <a:pt x="990" y="1187"/>
                      <a:pt x="1188" y="1443"/>
                    </a:cubicBezTo>
                    <a:cubicBezTo>
                      <a:pt x="1209" y="1469"/>
                      <a:pt x="1236" y="1480"/>
                      <a:pt x="1262" y="1480"/>
                    </a:cubicBezTo>
                    <a:cubicBezTo>
                      <a:pt x="1329" y="1480"/>
                      <a:pt x="1393" y="1410"/>
                      <a:pt x="1345" y="1344"/>
                    </a:cubicBezTo>
                    <a:cubicBezTo>
                      <a:pt x="1180" y="1137"/>
                      <a:pt x="1056" y="897"/>
                      <a:pt x="874" y="707"/>
                    </a:cubicBezTo>
                    <a:cubicBezTo>
                      <a:pt x="659" y="475"/>
                      <a:pt x="419" y="285"/>
                      <a:pt x="212" y="37"/>
                    </a:cubicBezTo>
                    <a:cubicBezTo>
                      <a:pt x="191" y="11"/>
                      <a:pt x="164" y="1"/>
                      <a:pt x="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28;p26">
                <a:extLst>
                  <a:ext uri="{FF2B5EF4-FFF2-40B4-BE49-F238E27FC236}">
                    <a16:creationId xmlns:a16="http://schemas.microsoft.com/office/drawing/2014/main" id="{FEB2755D-39B5-80E0-811E-1C48D2ACCF2C}"/>
                  </a:ext>
                </a:extLst>
              </p:cNvPr>
              <p:cNvSpPr/>
              <p:nvPr/>
            </p:nvSpPr>
            <p:spPr>
              <a:xfrm>
                <a:off x="8381692" y="1099457"/>
                <a:ext cx="49250" cy="4980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110" extrusionOk="0">
                    <a:moveTo>
                      <a:pt x="958" y="1"/>
                    </a:moveTo>
                    <a:cubicBezTo>
                      <a:pt x="943" y="1"/>
                      <a:pt x="928" y="5"/>
                      <a:pt x="913" y="13"/>
                    </a:cubicBezTo>
                    <a:cubicBezTo>
                      <a:pt x="541" y="237"/>
                      <a:pt x="177" y="568"/>
                      <a:pt x="28" y="973"/>
                    </a:cubicBezTo>
                    <a:cubicBezTo>
                      <a:pt x="0" y="1045"/>
                      <a:pt x="65" y="1110"/>
                      <a:pt x="124" y="1110"/>
                    </a:cubicBezTo>
                    <a:cubicBezTo>
                      <a:pt x="152" y="1110"/>
                      <a:pt x="180" y="1094"/>
                      <a:pt x="193" y="1056"/>
                    </a:cubicBezTo>
                    <a:cubicBezTo>
                      <a:pt x="334" y="675"/>
                      <a:pt x="665" y="377"/>
                      <a:pt x="1012" y="171"/>
                    </a:cubicBezTo>
                    <a:cubicBezTo>
                      <a:pt x="1097" y="121"/>
                      <a:pt x="1038" y="1"/>
                      <a:pt x="9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29;p26">
                <a:extLst>
                  <a:ext uri="{FF2B5EF4-FFF2-40B4-BE49-F238E27FC236}">
                    <a16:creationId xmlns:a16="http://schemas.microsoft.com/office/drawing/2014/main" id="{1F8F2359-0A95-6D9C-22E1-98F8075540E3}"/>
                  </a:ext>
                </a:extLst>
              </p:cNvPr>
              <p:cNvSpPr/>
              <p:nvPr/>
            </p:nvSpPr>
            <p:spPr>
              <a:xfrm>
                <a:off x="8483962" y="539390"/>
                <a:ext cx="304253" cy="417067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9295" extrusionOk="0">
                    <a:moveTo>
                      <a:pt x="5184" y="1"/>
                    </a:moveTo>
                    <a:cubicBezTo>
                      <a:pt x="5175" y="1"/>
                      <a:pt x="5165" y="1"/>
                      <a:pt x="5155" y="1"/>
                    </a:cubicBezTo>
                    <a:cubicBezTo>
                      <a:pt x="4394" y="34"/>
                      <a:pt x="3906" y="589"/>
                      <a:pt x="3542" y="1209"/>
                    </a:cubicBezTo>
                    <a:cubicBezTo>
                      <a:pt x="3509" y="1127"/>
                      <a:pt x="3476" y="1036"/>
                      <a:pt x="3426" y="961"/>
                    </a:cubicBezTo>
                    <a:cubicBezTo>
                      <a:pt x="3275" y="717"/>
                      <a:pt x="3016" y="560"/>
                      <a:pt x="2748" y="560"/>
                    </a:cubicBezTo>
                    <a:cubicBezTo>
                      <a:pt x="2590" y="560"/>
                      <a:pt x="2428" y="615"/>
                      <a:pt x="2284" y="738"/>
                    </a:cubicBezTo>
                    <a:cubicBezTo>
                      <a:pt x="1887" y="1085"/>
                      <a:pt x="1821" y="1706"/>
                      <a:pt x="1812" y="2202"/>
                    </a:cubicBezTo>
                    <a:cubicBezTo>
                      <a:pt x="1804" y="2616"/>
                      <a:pt x="1837" y="3021"/>
                      <a:pt x="1887" y="3427"/>
                    </a:cubicBezTo>
                    <a:cubicBezTo>
                      <a:pt x="1766" y="3377"/>
                      <a:pt x="1644" y="3354"/>
                      <a:pt x="1523" y="3354"/>
                    </a:cubicBezTo>
                    <a:cubicBezTo>
                      <a:pt x="1139" y="3354"/>
                      <a:pt x="775" y="3596"/>
                      <a:pt x="555" y="4031"/>
                    </a:cubicBezTo>
                    <a:cubicBezTo>
                      <a:pt x="199" y="4742"/>
                      <a:pt x="546" y="5404"/>
                      <a:pt x="836" y="6058"/>
                    </a:cubicBezTo>
                    <a:cubicBezTo>
                      <a:pt x="793" y="6053"/>
                      <a:pt x="751" y="6051"/>
                      <a:pt x="709" y="6051"/>
                    </a:cubicBezTo>
                    <a:cubicBezTo>
                      <a:pt x="530" y="6051"/>
                      <a:pt x="358" y="6098"/>
                      <a:pt x="224" y="6232"/>
                    </a:cubicBezTo>
                    <a:cubicBezTo>
                      <a:pt x="9" y="6447"/>
                      <a:pt x="0" y="6786"/>
                      <a:pt x="33" y="7067"/>
                    </a:cubicBezTo>
                    <a:cubicBezTo>
                      <a:pt x="100" y="7746"/>
                      <a:pt x="381" y="8391"/>
                      <a:pt x="638" y="9028"/>
                    </a:cubicBezTo>
                    <a:cubicBezTo>
                      <a:pt x="567" y="9144"/>
                      <a:pt x="680" y="9294"/>
                      <a:pt x="812" y="9294"/>
                    </a:cubicBezTo>
                    <a:cubicBezTo>
                      <a:pt x="850" y="9294"/>
                      <a:pt x="890" y="9282"/>
                      <a:pt x="927" y="9252"/>
                    </a:cubicBezTo>
                    <a:cubicBezTo>
                      <a:pt x="1175" y="9045"/>
                      <a:pt x="1597" y="8954"/>
                      <a:pt x="1903" y="8838"/>
                    </a:cubicBezTo>
                    <a:cubicBezTo>
                      <a:pt x="2359" y="8656"/>
                      <a:pt x="2822" y="8482"/>
                      <a:pt x="3244" y="8242"/>
                    </a:cubicBezTo>
                    <a:cubicBezTo>
                      <a:pt x="3533" y="8085"/>
                      <a:pt x="3881" y="7878"/>
                      <a:pt x="3972" y="7539"/>
                    </a:cubicBezTo>
                    <a:cubicBezTo>
                      <a:pt x="4038" y="7316"/>
                      <a:pt x="3939" y="7125"/>
                      <a:pt x="3782" y="6985"/>
                    </a:cubicBezTo>
                    <a:cubicBezTo>
                      <a:pt x="4435" y="6720"/>
                      <a:pt x="5089" y="6166"/>
                      <a:pt x="5478" y="5644"/>
                    </a:cubicBezTo>
                    <a:cubicBezTo>
                      <a:pt x="5668" y="5396"/>
                      <a:pt x="5883" y="5015"/>
                      <a:pt x="5718" y="4701"/>
                    </a:cubicBezTo>
                    <a:cubicBezTo>
                      <a:pt x="5602" y="4461"/>
                      <a:pt x="5379" y="4345"/>
                      <a:pt x="5130" y="4279"/>
                    </a:cubicBezTo>
                    <a:cubicBezTo>
                      <a:pt x="5925" y="3543"/>
                      <a:pt x="6777" y="2070"/>
                      <a:pt x="5751" y="1400"/>
                    </a:cubicBezTo>
                    <a:cubicBezTo>
                      <a:pt x="5988" y="845"/>
                      <a:pt x="5846" y="1"/>
                      <a:pt x="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30;p26">
                <a:extLst>
                  <a:ext uri="{FF2B5EF4-FFF2-40B4-BE49-F238E27FC236}">
                    <a16:creationId xmlns:a16="http://schemas.microsoft.com/office/drawing/2014/main" id="{1AF8A008-18D0-BD94-049E-F09FA14788D0}"/>
                  </a:ext>
                </a:extLst>
              </p:cNvPr>
              <p:cNvSpPr/>
              <p:nvPr/>
            </p:nvSpPr>
            <p:spPr>
              <a:xfrm>
                <a:off x="8475298" y="592740"/>
                <a:ext cx="224340" cy="475801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10604" extrusionOk="0">
                    <a:moveTo>
                      <a:pt x="4868" y="1"/>
                    </a:moveTo>
                    <a:cubicBezTo>
                      <a:pt x="4837" y="1"/>
                      <a:pt x="4806" y="14"/>
                      <a:pt x="4786" y="45"/>
                    </a:cubicBezTo>
                    <a:cubicBezTo>
                      <a:pt x="3842" y="1692"/>
                      <a:pt x="2783" y="3272"/>
                      <a:pt x="2022" y="5010"/>
                    </a:cubicBezTo>
                    <a:cubicBezTo>
                      <a:pt x="1236" y="6780"/>
                      <a:pt x="715" y="8659"/>
                      <a:pt x="28" y="10462"/>
                    </a:cubicBezTo>
                    <a:cubicBezTo>
                      <a:pt x="0" y="10540"/>
                      <a:pt x="66" y="10603"/>
                      <a:pt x="125" y="10603"/>
                    </a:cubicBezTo>
                    <a:cubicBezTo>
                      <a:pt x="153" y="10603"/>
                      <a:pt x="180" y="10589"/>
                      <a:pt x="193" y="10553"/>
                    </a:cubicBezTo>
                    <a:cubicBezTo>
                      <a:pt x="864" y="8783"/>
                      <a:pt x="1393" y="6971"/>
                      <a:pt x="2130" y="5225"/>
                    </a:cubicBezTo>
                    <a:cubicBezTo>
                      <a:pt x="2883" y="3429"/>
                      <a:pt x="3983" y="1816"/>
                      <a:pt x="4951" y="136"/>
                    </a:cubicBezTo>
                    <a:cubicBezTo>
                      <a:pt x="4996" y="63"/>
                      <a:pt x="4933" y="1"/>
                      <a:pt x="48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31;p26">
                <a:extLst>
                  <a:ext uri="{FF2B5EF4-FFF2-40B4-BE49-F238E27FC236}">
                    <a16:creationId xmlns:a16="http://schemas.microsoft.com/office/drawing/2014/main" id="{17E02A5C-362A-863F-8719-9F1FB1731514}"/>
                  </a:ext>
                </a:extLst>
              </p:cNvPr>
              <p:cNvSpPr/>
              <p:nvPr/>
            </p:nvSpPr>
            <p:spPr>
              <a:xfrm>
                <a:off x="8564639" y="756067"/>
                <a:ext cx="141554" cy="7089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580" extrusionOk="0">
                    <a:moveTo>
                      <a:pt x="3014" y="0"/>
                    </a:moveTo>
                    <a:cubicBezTo>
                      <a:pt x="2999" y="0"/>
                      <a:pt x="2984" y="4"/>
                      <a:pt x="2969" y="13"/>
                    </a:cubicBezTo>
                    <a:cubicBezTo>
                      <a:pt x="2067" y="559"/>
                      <a:pt x="611" y="426"/>
                      <a:pt x="40" y="1444"/>
                    </a:cubicBezTo>
                    <a:cubicBezTo>
                      <a:pt x="1" y="1518"/>
                      <a:pt x="66" y="1580"/>
                      <a:pt x="129" y="1580"/>
                    </a:cubicBezTo>
                    <a:cubicBezTo>
                      <a:pt x="158" y="1580"/>
                      <a:pt x="187" y="1567"/>
                      <a:pt x="206" y="1535"/>
                    </a:cubicBezTo>
                    <a:cubicBezTo>
                      <a:pt x="735" y="575"/>
                      <a:pt x="2208" y="683"/>
                      <a:pt x="3069" y="170"/>
                    </a:cubicBezTo>
                    <a:cubicBezTo>
                      <a:pt x="3153" y="121"/>
                      <a:pt x="3094" y="0"/>
                      <a:pt x="30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32;p26">
                <a:extLst>
                  <a:ext uri="{FF2B5EF4-FFF2-40B4-BE49-F238E27FC236}">
                    <a16:creationId xmlns:a16="http://schemas.microsoft.com/office/drawing/2014/main" id="{5120A2DB-519F-8354-3128-609CFEF5D76D}"/>
                  </a:ext>
                </a:extLst>
              </p:cNvPr>
              <p:cNvSpPr/>
              <p:nvPr/>
            </p:nvSpPr>
            <p:spPr>
              <a:xfrm>
                <a:off x="8622598" y="657308"/>
                <a:ext cx="100565" cy="53261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187" extrusionOk="0">
                    <a:moveTo>
                      <a:pt x="2104" y="0"/>
                    </a:moveTo>
                    <a:cubicBezTo>
                      <a:pt x="2095" y="0"/>
                      <a:pt x="2086" y="2"/>
                      <a:pt x="2076" y="5"/>
                    </a:cubicBezTo>
                    <a:cubicBezTo>
                      <a:pt x="1356" y="187"/>
                      <a:pt x="545" y="427"/>
                      <a:pt x="57" y="1031"/>
                    </a:cubicBezTo>
                    <a:cubicBezTo>
                      <a:pt x="1" y="1099"/>
                      <a:pt x="62" y="1186"/>
                      <a:pt x="127" y="1186"/>
                    </a:cubicBezTo>
                    <a:cubicBezTo>
                      <a:pt x="149" y="1186"/>
                      <a:pt x="171" y="1177"/>
                      <a:pt x="189" y="1155"/>
                    </a:cubicBezTo>
                    <a:cubicBezTo>
                      <a:pt x="661" y="575"/>
                      <a:pt x="1438" y="360"/>
                      <a:pt x="2133" y="178"/>
                    </a:cubicBezTo>
                    <a:cubicBezTo>
                      <a:pt x="2239" y="148"/>
                      <a:pt x="2200" y="0"/>
                      <a:pt x="2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33;p26">
                <a:extLst>
                  <a:ext uri="{FF2B5EF4-FFF2-40B4-BE49-F238E27FC236}">
                    <a16:creationId xmlns:a16="http://schemas.microsoft.com/office/drawing/2014/main" id="{75EF8B33-A6A4-7F36-0127-C515FE739B78}"/>
                  </a:ext>
                </a:extLst>
              </p:cNvPr>
              <p:cNvSpPr/>
              <p:nvPr/>
            </p:nvSpPr>
            <p:spPr>
              <a:xfrm>
                <a:off x="8619366" y="621996"/>
                <a:ext cx="15444" cy="882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966" extrusionOk="0">
                    <a:moveTo>
                      <a:pt x="118" y="0"/>
                    </a:moveTo>
                    <a:cubicBezTo>
                      <a:pt x="62" y="0"/>
                      <a:pt x="1" y="50"/>
                      <a:pt x="21" y="121"/>
                    </a:cubicBezTo>
                    <a:cubicBezTo>
                      <a:pt x="162" y="701"/>
                      <a:pt x="62" y="1296"/>
                      <a:pt x="29" y="1884"/>
                    </a:cubicBezTo>
                    <a:cubicBezTo>
                      <a:pt x="25" y="1939"/>
                      <a:pt x="64" y="1966"/>
                      <a:pt x="107" y="1966"/>
                    </a:cubicBezTo>
                    <a:cubicBezTo>
                      <a:pt x="155" y="1966"/>
                      <a:pt x="207" y="1932"/>
                      <a:pt x="211" y="1867"/>
                    </a:cubicBezTo>
                    <a:cubicBezTo>
                      <a:pt x="253" y="1263"/>
                      <a:pt x="344" y="667"/>
                      <a:pt x="195" y="63"/>
                    </a:cubicBezTo>
                    <a:cubicBezTo>
                      <a:pt x="185" y="19"/>
                      <a:pt x="153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34;p26">
                <a:extLst>
                  <a:ext uri="{FF2B5EF4-FFF2-40B4-BE49-F238E27FC236}">
                    <a16:creationId xmlns:a16="http://schemas.microsoft.com/office/drawing/2014/main" id="{99787172-EDD9-DFAC-04CD-132E9B36B34B}"/>
                  </a:ext>
                </a:extLst>
              </p:cNvPr>
              <p:cNvSpPr/>
              <p:nvPr/>
            </p:nvSpPr>
            <p:spPr>
              <a:xfrm>
                <a:off x="8540620" y="721113"/>
                <a:ext cx="38116" cy="104278"/>
              </a:xfrm>
              <a:custGeom>
                <a:avLst/>
                <a:gdLst/>
                <a:ahLst/>
                <a:cxnLst/>
                <a:rect l="l" t="t" r="r" b="b"/>
                <a:pathLst>
                  <a:path w="849" h="2324" extrusionOk="0">
                    <a:moveTo>
                      <a:pt x="115" y="0"/>
                    </a:moveTo>
                    <a:cubicBezTo>
                      <a:pt x="59" y="0"/>
                      <a:pt x="0" y="50"/>
                      <a:pt x="21" y="122"/>
                    </a:cubicBezTo>
                    <a:cubicBezTo>
                      <a:pt x="219" y="808"/>
                      <a:pt x="658" y="1470"/>
                      <a:pt x="567" y="2215"/>
                    </a:cubicBezTo>
                    <a:cubicBezTo>
                      <a:pt x="557" y="2282"/>
                      <a:pt x="614" y="2324"/>
                      <a:pt x="666" y="2324"/>
                    </a:cubicBezTo>
                    <a:cubicBezTo>
                      <a:pt x="705" y="2324"/>
                      <a:pt x="742" y="2301"/>
                      <a:pt x="749" y="2248"/>
                    </a:cubicBezTo>
                    <a:cubicBezTo>
                      <a:pt x="848" y="1462"/>
                      <a:pt x="410" y="792"/>
                      <a:pt x="195" y="64"/>
                    </a:cubicBezTo>
                    <a:cubicBezTo>
                      <a:pt x="182" y="19"/>
                      <a:pt x="149" y="0"/>
                      <a:pt x="1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35;p26">
                <a:extLst>
                  <a:ext uri="{FF2B5EF4-FFF2-40B4-BE49-F238E27FC236}">
                    <a16:creationId xmlns:a16="http://schemas.microsoft.com/office/drawing/2014/main" id="{E10EF9ED-1C73-3923-6679-DC4404682452}"/>
                  </a:ext>
                </a:extLst>
              </p:cNvPr>
              <p:cNvSpPr/>
              <p:nvPr/>
            </p:nvSpPr>
            <p:spPr>
              <a:xfrm>
                <a:off x="8535412" y="862409"/>
                <a:ext cx="82876" cy="3831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854" extrusionOk="0">
                    <a:moveTo>
                      <a:pt x="1728" y="1"/>
                    </a:moveTo>
                    <a:cubicBezTo>
                      <a:pt x="1717" y="1"/>
                      <a:pt x="1705" y="3"/>
                      <a:pt x="1692" y="9"/>
                    </a:cubicBezTo>
                    <a:cubicBezTo>
                      <a:pt x="1428" y="125"/>
                      <a:pt x="1155" y="191"/>
                      <a:pt x="882" y="282"/>
                    </a:cubicBezTo>
                    <a:cubicBezTo>
                      <a:pt x="609" y="365"/>
                      <a:pt x="360" y="539"/>
                      <a:pt x="96" y="663"/>
                    </a:cubicBezTo>
                    <a:cubicBezTo>
                      <a:pt x="1" y="707"/>
                      <a:pt x="35" y="853"/>
                      <a:pt x="118" y="853"/>
                    </a:cubicBezTo>
                    <a:cubicBezTo>
                      <a:pt x="129" y="853"/>
                      <a:pt x="141" y="851"/>
                      <a:pt x="153" y="845"/>
                    </a:cubicBezTo>
                    <a:cubicBezTo>
                      <a:pt x="418" y="721"/>
                      <a:pt x="666" y="555"/>
                      <a:pt x="940" y="456"/>
                    </a:cubicBezTo>
                    <a:cubicBezTo>
                      <a:pt x="1213" y="357"/>
                      <a:pt x="1486" y="307"/>
                      <a:pt x="1750" y="183"/>
                    </a:cubicBezTo>
                    <a:cubicBezTo>
                      <a:pt x="1845" y="146"/>
                      <a:pt x="1811" y="1"/>
                      <a:pt x="1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36;p26">
                <a:extLst>
                  <a:ext uri="{FF2B5EF4-FFF2-40B4-BE49-F238E27FC236}">
                    <a16:creationId xmlns:a16="http://schemas.microsoft.com/office/drawing/2014/main" id="{DF393B31-BCD3-DC87-F6DC-55E57DC54107}"/>
                  </a:ext>
                </a:extLst>
              </p:cNvPr>
              <p:cNvSpPr/>
              <p:nvPr/>
            </p:nvSpPr>
            <p:spPr>
              <a:xfrm>
                <a:off x="8514940" y="842756"/>
                <a:ext cx="27386" cy="6228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1388" extrusionOk="0">
                    <a:moveTo>
                      <a:pt x="130" y="1"/>
                    </a:moveTo>
                    <a:cubicBezTo>
                      <a:pt x="65" y="1"/>
                      <a:pt x="0" y="71"/>
                      <a:pt x="47" y="141"/>
                    </a:cubicBezTo>
                    <a:cubicBezTo>
                      <a:pt x="254" y="464"/>
                      <a:pt x="427" y="886"/>
                      <a:pt x="378" y="1275"/>
                    </a:cubicBezTo>
                    <a:cubicBezTo>
                      <a:pt x="368" y="1346"/>
                      <a:pt x="425" y="1387"/>
                      <a:pt x="477" y="1387"/>
                    </a:cubicBezTo>
                    <a:cubicBezTo>
                      <a:pt x="516" y="1387"/>
                      <a:pt x="553" y="1365"/>
                      <a:pt x="560" y="1316"/>
                    </a:cubicBezTo>
                    <a:cubicBezTo>
                      <a:pt x="609" y="877"/>
                      <a:pt x="436" y="406"/>
                      <a:pt x="204" y="42"/>
                    </a:cubicBezTo>
                    <a:cubicBezTo>
                      <a:pt x="185" y="13"/>
                      <a:pt x="157" y="1"/>
                      <a:pt x="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37;p26">
                <a:extLst>
                  <a:ext uri="{FF2B5EF4-FFF2-40B4-BE49-F238E27FC236}">
                    <a16:creationId xmlns:a16="http://schemas.microsoft.com/office/drawing/2014/main" id="{8F32BBC0-B2E9-7A85-3830-F91E74667CF3}"/>
                  </a:ext>
                </a:extLst>
              </p:cNvPr>
              <p:cNvSpPr/>
              <p:nvPr/>
            </p:nvSpPr>
            <p:spPr>
              <a:xfrm>
                <a:off x="8438125" y="855320"/>
                <a:ext cx="384660" cy="327955"/>
              </a:xfrm>
              <a:custGeom>
                <a:avLst/>
                <a:gdLst/>
                <a:ahLst/>
                <a:cxnLst/>
                <a:rect l="l" t="t" r="r" b="b"/>
                <a:pathLst>
                  <a:path w="8568" h="7309" extrusionOk="0">
                    <a:moveTo>
                      <a:pt x="5224" y="0"/>
                    </a:moveTo>
                    <a:cubicBezTo>
                      <a:pt x="5153" y="0"/>
                      <a:pt x="5078" y="11"/>
                      <a:pt x="5001" y="35"/>
                    </a:cubicBezTo>
                    <a:cubicBezTo>
                      <a:pt x="4497" y="184"/>
                      <a:pt x="4190" y="730"/>
                      <a:pt x="3975" y="1185"/>
                    </a:cubicBezTo>
                    <a:cubicBezTo>
                      <a:pt x="3802" y="1557"/>
                      <a:pt x="3661" y="1938"/>
                      <a:pt x="3545" y="2335"/>
                    </a:cubicBezTo>
                    <a:cubicBezTo>
                      <a:pt x="3357" y="2134"/>
                      <a:pt x="3120" y="2035"/>
                      <a:pt x="2868" y="2035"/>
                    </a:cubicBezTo>
                    <a:cubicBezTo>
                      <a:pt x="2611" y="2035"/>
                      <a:pt x="2340" y="2138"/>
                      <a:pt x="2089" y="2343"/>
                    </a:cubicBezTo>
                    <a:cubicBezTo>
                      <a:pt x="1468" y="2848"/>
                      <a:pt x="1518" y="3593"/>
                      <a:pt x="1518" y="4304"/>
                    </a:cubicBezTo>
                    <a:cubicBezTo>
                      <a:pt x="1390" y="4232"/>
                      <a:pt x="1251" y="4179"/>
                      <a:pt x="1104" y="4179"/>
                    </a:cubicBezTo>
                    <a:cubicBezTo>
                      <a:pt x="1032" y="4179"/>
                      <a:pt x="957" y="4191"/>
                      <a:pt x="881" y="4221"/>
                    </a:cubicBezTo>
                    <a:cubicBezTo>
                      <a:pt x="608" y="4329"/>
                      <a:pt x="459" y="4635"/>
                      <a:pt x="368" y="4900"/>
                    </a:cubicBezTo>
                    <a:cubicBezTo>
                      <a:pt x="161" y="5554"/>
                      <a:pt x="153" y="6257"/>
                      <a:pt x="128" y="6935"/>
                    </a:cubicBezTo>
                    <a:cubicBezTo>
                      <a:pt x="0" y="7033"/>
                      <a:pt x="77" y="7266"/>
                      <a:pt x="246" y="7266"/>
                    </a:cubicBezTo>
                    <a:cubicBezTo>
                      <a:pt x="263" y="7266"/>
                      <a:pt x="282" y="7264"/>
                      <a:pt x="302" y="7258"/>
                    </a:cubicBezTo>
                    <a:cubicBezTo>
                      <a:pt x="401" y="7233"/>
                      <a:pt x="510" y="7224"/>
                      <a:pt x="622" y="7224"/>
                    </a:cubicBezTo>
                    <a:cubicBezTo>
                      <a:pt x="874" y="7224"/>
                      <a:pt x="1143" y="7269"/>
                      <a:pt x="1361" y="7275"/>
                    </a:cubicBezTo>
                    <a:cubicBezTo>
                      <a:pt x="1664" y="7290"/>
                      <a:pt x="1970" y="7309"/>
                      <a:pt x="2276" y="7309"/>
                    </a:cubicBezTo>
                    <a:cubicBezTo>
                      <a:pt x="2462" y="7309"/>
                      <a:pt x="2648" y="7302"/>
                      <a:pt x="2833" y="7283"/>
                    </a:cubicBezTo>
                    <a:cubicBezTo>
                      <a:pt x="3156" y="7250"/>
                      <a:pt x="3562" y="7200"/>
                      <a:pt x="3785" y="6935"/>
                    </a:cubicBezTo>
                    <a:cubicBezTo>
                      <a:pt x="3934" y="6753"/>
                      <a:pt x="3917" y="6546"/>
                      <a:pt x="3835" y="6348"/>
                    </a:cubicBezTo>
                    <a:lnTo>
                      <a:pt x="3835" y="6348"/>
                    </a:lnTo>
                    <a:cubicBezTo>
                      <a:pt x="3869" y="6349"/>
                      <a:pt x="3903" y="6350"/>
                      <a:pt x="3937" y="6350"/>
                    </a:cubicBezTo>
                    <a:cubicBezTo>
                      <a:pt x="4624" y="6350"/>
                      <a:pt x="5392" y="6118"/>
                      <a:pt x="5928" y="5818"/>
                    </a:cubicBezTo>
                    <a:cubicBezTo>
                      <a:pt x="6201" y="5661"/>
                      <a:pt x="6549" y="5405"/>
                      <a:pt x="6532" y="5049"/>
                    </a:cubicBezTo>
                    <a:cubicBezTo>
                      <a:pt x="6524" y="4784"/>
                      <a:pt x="6358" y="4586"/>
                      <a:pt x="6160" y="4428"/>
                    </a:cubicBezTo>
                    <a:cubicBezTo>
                      <a:pt x="7186" y="4081"/>
                      <a:pt x="8567" y="3080"/>
                      <a:pt x="7906" y="2045"/>
                    </a:cubicBezTo>
                    <a:cubicBezTo>
                      <a:pt x="8344" y="1623"/>
                      <a:pt x="8559" y="779"/>
                      <a:pt x="7922" y="523"/>
                    </a:cubicBezTo>
                    <a:cubicBezTo>
                      <a:pt x="7736" y="448"/>
                      <a:pt x="7552" y="416"/>
                      <a:pt x="7371" y="416"/>
                    </a:cubicBezTo>
                    <a:cubicBezTo>
                      <a:pt x="6870" y="416"/>
                      <a:pt x="6393" y="668"/>
                      <a:pt x="5961" y="978"/>
                    </a:cubicBezTo>
                    <a:cubicBezTo>
                      <a:pt x="5969" y="887"/>
                      <a:pt x="5969" y="788"/>
                      <a:pt x="5953" y="705"/>
                    </a:cubicBezTo>
                    <a:cubicBezTo>
                      <a:pt x="5904" y="314"/>
                      <a:pt x="5608" y="0"/>
                      <a:pt x="5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38;p26">
                <a:extLst>
                  <a:ext uri="{FF2B5EF4-FFF2-40B4-BE49-F238E27FC236}">
                    <a16:creationId xmlns:a16="http://schemas.microsoft.com/office/drawing/2014/main" id="{B672ABF2-CCBD-6C10-3A0B-8278FBE922E1}"/>
                  </a:ext>
                </a:extLst>
              </p:cNvPr>
              <p:cNvSpPr/>
              <p:nvPr/>
            </p:nvSpPr>
            <p:spPr>
              <a:xfrm>
                <a:off x="8360007" y="918362"/>
                <a:ext cx="396647" cy="348909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7776" extrusionOk="0">
                    <a:moveTo>
                      <a:pt x="8711" y="0"/>
                    </a:moveTo>
                    <a:cubicBezTo>
                      <a:pt x="8695" y="0"/>
                      <a:pt x="8678" y="6"/>
                      <a:pt x="8661" y="20"/>
                    </a:cubicBezTo>
                    <a:cubicBezTo>
                      <a:pt x="7155" y="1112"/>
                      <a:pt x="5583" y="2113"/>
                      <a:pt x="4193" y="3354"/>
                    </a:cubicBezTo>
                    <a:cubicBezTo>
                      <a:pt x="2720" y="4678"/>
                      <a:pt x="1454" y="6217"/>
                      <a:pt x="64" y="7624"/>
                    </a:cubicBezTo>
                    <a:cubicBezTo>
                      <a:pt x="0" y="7687"/>
                      <a:pt x="64" y="7775"/>
                      <a:pt x="134" y="7775"/>
                    </a:cubicBezTo>
                    <a:cubicBezTo>
                      <a:pt x="155" y="7775"/>
                      <a:pt x="177" y="7767"/>
                      <a:pt x="196" y="7748"/>
                    </a:cubicBezTo>
                    <a:cubicBezTo>
                      <a:pt x="1553" y="6366"/>
                      <a:pt x="2811" y="4885"/>
                      <a:pt x="4226" y="3569"/>
                    </a:cubicBezTo>
                    <a:cubicBezTo>
                      <a:pt x="5616" y="2287"/>
                      <a:pt x="7238" y="1286"/>
                      <a:pt x="8760" y="177"/>
                    </a:cubicBezTo>
                    <a:cubicBezTo>
                      <a:pt x="8835" y="116"/>
                      <a:pt x="8782" y="0"/>
                      <a:pt x="87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39;p26">
                <a:extLst>
                  <a:ext uri="{FF2B5EF4-FFF2-40B4-BE49-F238E27FC236}">
                    <a16:creationId xmlns:a16="http://schemas.microsoft.com/office/drawing/2014/main" id="{97D968A4-F65A-85B0-4BFE-A24914AAB930}"/>
                  </a:ext>
                </a:extLst>
              </p:cNvPr>
              <p:cNvSpPr/>
              <p:nvPr/>
            </p:nvSpPr>
            <p:spPr>
              <a:xfrm>
                <a:off x="8540081" y="1061542"/>
                <a:ext cx="155426" cy="21807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486" extrusionOk="0">
                    <a:moveTo>
                      <a:pt x="1133" y="1"/>
                    </a:moveTo>
                    <a:cubicBezTo>
                      <a:pt x="757" y="1"/>
                      <a:pt x="399" y="75"/>
                      <a:pt x="83" y="312"/>
                    </a:cubicBezTo>
                    <a:cubicBezTo>
                      <a:pt x="1" y="374"/>
                      <a:pt x="54" y="486"/>
                      <a:pt x="131" y="486"/>
                    </a:cubicBezTo>
                    <a:cubicBezTo>
                      <a:pt x="147" y="486"/>
                      <a:pt x="165" y="481"/>
                      <a:pt x="182" y="469"/>
                    </a:cubicBezTo>
                    <a:cubicBezTo>
                      <a:pt x="474" y="249"/>
                      <a:pt x="811" y="179"/>
                      <a:pt x="1168" y="179"/>
                    </a:cubicBezTo>
                    <a:cubicBezTo>
                      <a:pt x="1794" y="179"/>
                      <a:pt x="2480" y="394"/>
                      <a:pt x="3088" y="394"/>
                    </a:cubicBezTo>
                    <a:cubicBezTo>
                      <a:pt x="3178" y="394"/>
                      <a:pt x="3265" y="389"/>
                      <a:pt x="3351" y="378"/>
                    </a:cubicBezTo>
                    <a:cubicBezTo>
                      <a:pt x="3462" y="363"/>
                      <a:pt x="3459" y="195"/>
                      <a:pt x="3350" y="195"/>
                    </a:cubicBezTo>
                    <a:cubicBezTo>
                      <a:pt x="3345" y="195"/>
                      <a:pt x="3340" y="196"/>
                      <a:pt x="3334" y="196"/>
                    </a:cubicBezTo>
                    <a:cubicBezTo>
                      <a:pt x="3247" y="207"/>
                      <a:pt x="3157" y="211"/>
                      <a:pt x="3067" y="211"/>
                    </a:cubicBezTo>
                    <a:cubicBezTo>
                      <a:pt x="2450" y="211"/>
                      <a:pt x="1767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40;p26">
                <a:extLst>
                  <a:ext uri="{FF2B5EF4-FFF2-40B4-BE49-F238E27FC236}">
                    <a16:creationId xmlns:a16="http://schemas.microsoft.com/office/drawing/2014/main" id="{700E09F6-7885-290E-8DBB-AA7063CD96BA}"/>
                  </a:ext>
                </a:extLst>
              </p:cNvPr>
              <p:cNvSpPr/>
              <p:nvPr/>
            </p:nvSpPr>
            <p:spPr>
              <a:xfrm>
                <a:off x="8639973" y="981494"/>
                <a:ext cx="111968" cy="18531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413" extrusionOk="0">
                    <a:moveTo>
                      <a:pt x="1238" y="1"/>
                    </a:moveTo>
                    <a:cubicBezTo>
                      <a:pt x="841" y="1"/>
                      <a:pt x="449" y="62"/>
                      <a:pt x="92" y="243"/>
                    </a:cubicBezTo>
                    <a:cubicBezTo>
                      <a:pt x="0" y="292"/>
                      <a:pt x="58" y="413"/>
                      <a:pt x="143" y="413"/>
                    </a:cubicBezTo>
                    <a:cubicBezTo>
                      <a:pt x="159" y="413"/>
                      <a:pt x="175" y="409"/>
                      <a:pt x="191" y="400"/>
                    </a:cubicBezTo>
                    <a:cubicBezTo>
                      <a:pt x="512" y="238"/>
                      <a:pt x="868" y="183"/>
                      <a:pt x="1231" y="183"/>
                    </a:cubicBezTo>
                    <a:cubicBezTo>
                      <a:pt x="1606" y="183"/>
                      <a:pt x="1988" y="242"/>
                      <a:pt x="2342" y="301"/>
                    </a:cubicBezTo>
                    <a:cubicBezTo>
                      <a:pt x="2347" y="301"/>
                      <a:pt x="2353" y="302"/>
                      <a:pt x="2357" y="302"/>
                    </a:cubicBezTo>
                    <a:cubicBezTo>
                      <a:pt x="2461" y="302"/>
                      <a:pt x="2494" y="142"/>
                      <a:pt x="2375" y="119"/>
                    </a:cubicBezTo>
                    <a:cubicBezTo>
                      <a:pt x="2009" y="58"/>
                      <a:pt x="1622" y="1"/>
                      <a:pt x="12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41;p26">
                <a:extLst>
                  <a:ext uri="{FF2B5EF4-FFF2-40B4-BE49-F238E27FC236}">
                    <a16:creationId xmlns:a16="http://schemas.microsoft.com/office/drawing/2014/main" id="{AF37BE57-41FC-8315-D99F-AE2F7B3F5791}"/>
                  </a:ext>
                </a:extLst>
              </p:cNvPr>
              <p:cNvSpPr/>
              <p:nvPr/>
            </p:nvSpPr>
            <p:spPr>
              <a:xfrm>
                <a:off x="8637818" y="917150"/>
                <a:ext cx="42022" cy="81529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817" extrusionOk="0">
                    <a:moveTo>
                      <a:pt x="826" y="0"/>
                    </a:moveTo>
                    <a:cubicBezTo>
                      <a:pt x="787" y="0"/>
                      <a:pt x="751" y="23"/>
                      <a:pt x="744" y="72"/>
                    </a:cubicBezTo>
                    <a:cubicBezTo>
                      <a:pt x="636" y="659"/>
                      <a:pt x="313" y="1156"/>
                      <a:pt x="40" y="1685"/>
                    </a:cubicBezTo>
                    <a:cubicBezTo>
                      <a:pt x="1" y="1753"/>
                      <a:pt x="65" y="1816"/>
                      <a:pt x="128" y="1816"/>
                    </a:cubicBezTo>
                    <a:cubicBezTo>
                      <a:pt x="158" y="1816"/>
                      <a:pt x="187" y="1802"/>
                      <a:pt x="206" y="1768"/>
                    </a:cubicBezTo>
                    <a:cubicBezTo>
                      <a:pt x="487" y="1230"/>
                      <a:pt x="810" y="717"/>
                      <a:pt x="926" y="113"/>
                    </a:cubicBezTo>
                    <a:cubicBezTo>
                      <a:pt x="935" y="41"/>
                      <a:pt x="879" y="0"/>
                      <a:pt x="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42;p26">
                <a:extLst>
                  <a:ext uri="{FF2B5EF4-FFF2-40B4-BE49-F238E27FC236}">
                    <a16:creationId xmlns:a16="http://schemas.microsoft.com/office/drawing/2014/main" id="{E7E0FAAC-F7A2-5922-9563-90C775B1C425}"/>
                  </a:ext>
                </a:extLst>
              </p:cNvPr>
              <p:cNvSpPr/>
              <p:nvPr/>
            </p:nvSpPr>
            <p:spPr>
              <a:xfrm>
                <a:off x="8541024" y="975526"/>
                <a:ext cx="27296" cy="10602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2363" extrusionOk="0">
                    <a:moveTo>
                      <a:pt x="480" y="1"/>
                    </a:moveTo>
                    <a:cubicBezTo>
                      <a:pt x="443" y="1"/>
                      <a:pt x="408" y="22"/>
                      <a:pt x="401" y="70"/>
                    </a:cubicBezTo>
                    <a:cubicBezTo>
                      <a:pt x="310" y="798"/>
                      <a:pt x="434" y="1576"/>
                      <a:pt x="45" y="2229"/>
                    </a:cubicBezTo>
                    <a:cubicBezTo>
                      <a:pt x="1" y="2301"/>
                      <a:pt x="64" y="2362"/>
                      <a:pt x="128" y="2362"/>
                    </a:cubicBezTo>
                    <a:cubicBezTo>
                      <a:pt x="160" y="2362"/>
                      <a:pt x="191" y="2347"/>
                      <a:pt x="210" y="2312"/>
                    </a:cubicBezTo>
                    <a:cubicBezTo>
                      <a:pt x="608" y="1642"/>
                      <a:pt x="484" y="856"/>
                      <a:pt x="583" y="111"/>
                    </a:cubicBezTo>
                    <a:cubicBezTo>
                      <a:pt x="593" y="43"/>
                      <a:pt x="534" y="1"/>
                      <a:pt x="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43;p26">
                <a:extLst>
                  <a:ext uri="{FF2B5EF4-FFF2-40B4-BE49-F238E27FC236}">
                    <a16:creationId xmlns:a16="http://schemas.microsoft.com/office/drawing/2014/main" id="{8ACACF2B-CCD3-6E8C-767A-F6F6FB3BF869}"/>
                  </a:ext>
                </a:extLst>
              </p:cNvPr>
              <p:cNvSpPr/>
              <p:nvPr/>
            </p:nvSpPr>
            <p:spPr>
              <a:xfrm>
                <a:off x="8484097" y="1128309"/>
                <a:ext cx="88308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73" extrusionOk="0">
                    <a:moveTo>
                      <a:pt x="819" y="1"/>
                    </a:moveTo>
                    <a:cubicBezTo>
                      <a:pt x="587" y="1"/>
                      <a:pt x="354" y="34"/>
                      <a:pt x="122" y="41"/>
                    </a:cubicBezTo>
                    <a:cubicBezTo>
                      <a:pt x="0" y="41"/>
                      <a:pt x="13" y="223"/>
                      <a:pt x="123" y="223"/>
                    </a:cubicBezTo>
                    <a:cubicBezTo>
                      <a:pt x="125" y="223"/>
                      <a:pt x="127" y="223"/>
                      <a:pt x="130" y="223"/>
                    </a:cubicBezTo>
                    <a:cubicBezTo>
                      <a:pt x="386" y="223"/>
                      <a:pt x="643" y="181"/>
                      <a:pt x="899" y="181"/>
                    </a:cubicBezTo>
                    <a:cubicBezTo>
                      <a:pt x="1222" y="189"/>
                      <a:pt x="1528" y="272"/>
                      <a:pt x="1851" y="272"/>
                    </a:cubicBezTo>
                    <a:cubicBezTo>
                      <a:pt x="1967" y="272"/>
                      <a:pt x="1958" y="90"/>
                      <a:pt x="1843" y="90"/>
                    </a:cubicBezTo>
                    <a:cubicBezTo>
                      <a:pt x="1553" y="90"/>
                      <a:pt x="1280" y="24"/>
                      <a:pt x="990" y="7"/>
                    </a:cubicBezTo>
                    <a:cubicBezTo>
                      <a:pt x="933" y="3"/>
                      <a:pt x="876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44;p26">
                <a:extLst>
                  <a:ext uri="{FF2B5EF4-FFF2-40B4-BE49-F238E27FC236}">
                    <a16:creationId xmlns:a16="http://schemas.microsoft.com/office/drawing/2014/main" id="{C47D3D52-F857-7C5F-831A-A79EEF0525F9}"/>
                  </a:ext>
                </a:extLst>
              </p:cNvPr>
              <p:cNvSpPr/>
              <p:nvPr/>
            </p:nvSpPr>
            <p:spPr>
              <a:xfrm>
                <a:off x="8477363" y="1076663"/>
                <a:ext cx="20741" cy="63671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419" extrusionOk="0">
                    <a:moveTo>
                      <a:pt x="296" y="1"/>
                    </a:moveTo>
                    <a:cubicBezTo>
                      <a:pt x="247" y="1"/>
                      <a:pt x="201" y="34"/>
                      <a:pt x="214" y="99"/>
                    </a:cubicBezTo>
                    <a:cubicBezTo>
                      <a:pt x="272" y="488"/>
                      <a:pt x="247" y="935"/>
                      <a:pt x="40" y="1291"/>
                    </a:cubicBezTo>
                    <a:cubicBezTo>
                      <a:pt x="0" y="1358"/>
                      <a:pt x="65" y="1418"/>
                      <a:pt x="128" y="1418"/>
                    </a:cubicBezTo>
                    <a:cubicBezTo>
                      <a:pt x="157" y="1418"/>
                      <a:pt x="187" y="1405"/>
                      <a:pt x="205" y="1374"/>
                    </a:cubicBezTo>
                    <a:cubicBezTo>
                      <a:pt x="429" y="1001"/>
                      <a:pt x="462" y="513"/>
                      <a:pt x="396" y="83"/>
                    </a:cubicBezTo>
                    <a:cubicBezTo>
                      <a:pt x="388" y="28"/>
                      <a:pt x="341" y="1"/>
                      <a:pt x="2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45;p26">
                <a:extLst>
                  <a:ext uri="{FF2B5EF4-FFF2-40B4-BE49-F238E27FC236}">
                    <a16:creationId xmlns:a16="http://schemas.microsoft.com/office/drawing/2014/main" id="{0FF59A46-1F14-FFCE-C73C-510B57A9E425}"/>
                  </a:ext>
                </a:extLst>
              </p:cNvPr>
              <p:cNvSpPr/>
              <p:nvPr/>
            </p:nvSpPr>
            <p:spPr>
              <a:xfrm>
                <a:off x="8107653" y="1215850"/>
                <a:ext cx="375232" cy="420746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9377" extrusionOk="0">
                    <a:moveTo>
                      <a:pt x="5926" y="1"/>
                    </a:moveTo>
                    <a:cubicBezTo>
                      <a:pt x="5903" y="1"/>
                      <a:pt x="5877" y="6"/>
                      <a:pt x="5850" y="17"/>
                    </a:cubicBezTo>
                    <a:cubicBezTo>
                      <a:pt x="5463" y="191"/>
                      <a:pt x="5037" y="204"/>
                      <a:pt x="4610" y="204"/>
                    </a:cubicBezTo>
                    <a:cubicBezTo>
                      <a:pt x="4535" y="204"/>
                      <a:pt x="4460" y="203"/>
                      <a:pt x="4385" y="203"/>
                    </a:cubicBezTo>
                    <a:cubicBezTo>
                      <a:pt x="4196" y="203"/>
                      <a:pt x="4007" y="206"/>
                      <a:pt x="3823" y="224"/>
                    </a:cubicBezTo>
                    <a:cubicBezTo>
                      <a:pt x="3145" y="299"/>
                      <a:pt x="2458" y="613"/>
                      <a:pt x="1879" y="936"/>
                    </a:cubicBezTo>
                    <a:cubicBezTo>
                      <a:pt x="754" y="1565"/>
                      <a:pt x="1" y="2706"/>
                      <a:pt x="199" y="4022"/>
                    </a:cubicBezTo>
                    <a:cubicBezTo>
                      <a:pt x="340" y="4899"/>
                      <a:pt x="911" y="5619"/>
                      <a:pt x="1358" y="6355"/>
                    </a:cubicBezTo>
                    <a:cubicBezTo>
                      <a:pt x="1912" y="7257"/>
                      <a:pt x="2053" y="8126"/>
                      <a:pt x="1490" y="9078"/>
                    </a:cubicBezTo>
                    <a:cubicBezTo>
                      <a:pt x="1440" y="9160"/>
                      <a:pt x="1482" y="9276"/>
                      <a:pt x="1573" y="9326"/>
                    </a:cubicBezTo>
                    <a:cubicBezTo>
                      <a:pt x="1598" y="9334"/>
                      <a:pt x="1614" y="9342"/>
                      <a:pt x="1639" y="9359"/>
                    </a:cubicBezTo>
                    <a:cubicBezTo>
                      <a:pt x="1663" y="9371"/>
                      <a:pt x="1690" y="9377"/>
                      <a:pt x="1717" y="9377"/>
                    </a:cubicBezTo>
                    <a:cubicBezTo>
                      <a:pt x="1786" y="9377"/>
                      <a:pt x="1858" y="9341"/>
                      <a:pt x="1887" y="9276"/>
                    </a:cubicBezTo>
                    <a:cubicBezTo>
                      <a:pt x="2309" y="8292"/>
                      <a:pt x="3062" y="7894"/>
                      <a:pt x="4096" y="7795"/>
                    </a:cubicBezTo>
                    <a:cubicBezTo>
                      <a:pt x="4965" y="7721"/>
                      <a:pt x="5867" y="7770"/>
                      <a:pt x="6678" y="7390"/>
                    </a:cubicBezTo>
                    <a:cubicBezTo>
                      <a:pt x="7869" y="6827"/>
                      <a:pt x="8358" y="5594"/>
                      <a:pt x="8267" y="4320"/>
                    </a:cubicBezTo>
                    <a:cubicBezTo>
                      <a:pt x="8225" y="3641"/>
                      <a:pt x="8043" y="2913"/>
                      <a:pt x="7745" y="2301"/>
                    </a:cubicBezTo>
                    <a:cubicBezTo>
                      <a:pt x="7431" y="1656"/>
                      <a:pt x="6827" y="1159"/>
                      <a:pt x="6678" y="439"/>
                    </a:cubicBezTo>
                    <a:cubicBezTo>
                      <a:pt x="6657" y="348"/>
                      <a:pt x="6593" y="309"/>
                      <a:pt x="6525" y="309"/>
                    </a:cubicBezTo>
                    <a:cubicBezTo>
                      <a:pt x="6457" y="309"/>
                      <a:pt x="6384" y="348"/>
                      <a:pt x="6347" y="415"/>
                    </a:cubicBezTo>
                    <a:lnTo>
                      <a:pt x="6066" y="274"/>
                    </a:lnTo>
                    <a:cubicBezTo>
                      <a:pt x="6115" y="155"/>
                      <a:pt x="6051" y="1"/>
                      <a:pt x="59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46;p26">
                <a:extLst>
                  <a:ext uri="{FF2B5EF4-FFF2-40B4-BE49-F238E27FC236}">
                    <a16:creationId xmlns:a16="http://schemas.microsoft.com/office/drawing/2014/main" id="{350C9E76-0F21-3BC4-D603-A999D7E97420}"/>
                  </a:ext>
                </a:extLst>
              </p:cNvPr>
              <p:cNvSpPr/>
              <p:nvPr/>
            </p:nvSpPr>
            <p:spPr>
              <a:xfrm>
                <a:off x="8249896" y="1313447"/>
                <a:ext cx="223846" cy="10863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2421" extrusionOk="0">
                    <a:moveTo>
                      <a:pt x="269" y="1"/>
                    </a:moveTo>
                    <a:cubicBezTo>
                      <a:pt x="100" y="1"/>
                      <a:pt x="1" y="260"/>
                      <a:pt x="179" y="353"/>
                    </a:cubicBezTo>
                    <a:cubicBezTo>
                      <a:pt x="891" y="717"/>
                      <a:pt x="1536" y="1189"/>
                      <a:pt x="2231" y="1569"/>
                    </a:cubicBezTo>
                    <a:cubicBezTo>
                      <a:pt x="2968" y="1966"/>
                      <a:pt x="3853" y="2074"/>
                      <a:pt x="4623" y="2405"/>
                    </a:cubicBezTo>
                    <a:cubicBezTo>
                      <a:pt x="4648" y="2416"/>
                      <a:pt x="4673" y="2421"/>
                      <a:pt x="4697" y="2421"/>
                    </a:cubicBezTo>
                    <a:cubicBezTo>
                      <a:pt x="4874" y="2421"/>
                      <a:pt x="4985" y="2154"/>
                      <a:pt x="4788" y="2074"/>
                    </a:cubicBezTo>
                    <a:cubicBezTo>
                      <a:pt x="4052" y="1759"/>
                      <a:pt x="3266" y="1611"/>
                      <a:pt x="2529" y="1304"/>
                    </a:cubicBezTo>
                    <a:cubicBezTo>
                      <a:pt x="1760" y="982"/>
                      <a:pt x="1090" y="411"/>
                      <a:pt x="353" y="22"/>
                    </a:cubicBezTo>
                    <a:cubicBezTo>
                      <a:pt x="324" y="7"/>
                      <a:pt x="295" y="1"/>
                      <a:pt x="269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47;p26">
                <a:extLst>
                  <a:ext uri="{FF2B5EF4-FFF2-40B4-BE49-F238E27FC236}">
                    <a16:creationId xmlns:a16="http://schemas.microsoft.com/office/drawing/2014/main" id="{1A1F755B-0F38-5B8D-4AB5-0FD85ED49D9C}"/>
                  </a:ext>
                </a:extLst>
              </p:cNvPr>
              <p:cNvSpPr/>
              <p:nvPr/>
            </p:nvSpPr>
            <p:spPr>
              <a:xfrm>
                <a:off x="8239423" y="1420801"/>
                <a:ext cx="178862" cy="116079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2587" extrusionOk="0">
                    <a:moveTo>
                      <a:pt x="250" y="0"/>
                    </a:moveTo>
                    <a:cubicBezTo>
                      <a:pt x="93" y="0"/>
                      <a:pt x="1" y="253"/>
                      <a:pt x="176" y="358"/>
                    </a:cubicBezTo>
                    <a:cubicBezTo>
                      <a:pt x="747" y="714"/>
                      <a:pt x="1368" y="1004"/>
                      <a:pt x="1963" y="1327"/>
                    </a:cubicBezTo>
                    <a:cubicBezTo>
                      <a:pt x="2534" y="1633"/>
                      <a:pt x="3171" y="1972"/>
                      <a:pt x="3569" y="2510"/>
                    </a:cubicBezTo>
                    <a:cubicBezTo>
                      <a:pt x="3609" y="2564"/>
                      <a:pt x="3663" y="2587"/>
                      <a:pt x="3718" y="2587"/>
                    </a:cubicBezTo>
                    <a:cubicBezTo>
                      <a:pt x="3852" y="2587"/>
                      <a:pt x="3983" y="2447"/>
                      <a:pt x="3883" y="2311"/>
                    </a:cubicBezTo>
                    <a:cubicBezTo>
                      <a:pt x="3486" y="1773"/>
                      <a:pt x="2890" y="1426"/>
                      <a:pt x="2319" y="1103"/>
                    </a:cubicBezTo>
                    <a:cubicBezTo>
                      <a:pt x="1665" y="731"/>
                      <a:pt x="979" y="416"/>
                      <a:pt x="342" y="27"/>
                    </a:cubicBezTo>
                    <a:cubicBezTo>
                      <a:pt x="310" y="8"/>
                      <a:pt x="279" y="0"/>
                      <a:pt x="250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48;p26">
                <a:extLst>
                  <a:ext uri="{FF2B5EF4-FFF2-40B4-BE49-F238E27FC236}">
                    <a16:creationId xmlns:a16="http://schemas.microsoft.com/office/drawing/2014/main" id="{787355CC-EED5-4FB1-42E9-A9BDCBC57012}"/>
                  </a:ext>
                </a:extLst>
              </p:cNvPr>
              <p:cNvSpPr/>
              <p:nvPr/>
            </p:nvSpPr>
            <p:spPr>
              <a:xfrm>
                <a:off x="8288005" y="1244301"/>
                <a:ext cx="178862" cy="116124"/>
              </a:xfrm>
              <a:custGeom>
                <a:avLst/>
                <a:gdLst/>
                <a:ahLst/>
                <a:cxnLst/>
                <a:rect l="l" t="t" r="r" b="b"/>
                <a:pathLst>
                  <a:path w="3984" h="2588" extrusionOk="0">
                    <a:moveTo>
                      <a:pt x="253" y="0"/>
                    </a:moveTo>
                    <a:cubicBezTo>
                      <a:pt x="98" y="0"/>
                      <a:pt x="1" y="254"/>
                      <a:pt x="176" y="359"/>
                    </a:cubicBezTo>
                    <a:cubicBezTo>
                      <a:pt x="755" y="706"/>
                      <a:pt x="1367" y="996"/>
                      <a:pt x="1963" y="1318"/>
                    </a:cubicBezTo>
                    <a:cubicBezTo>
                      <a:pt x="2534" y="1633"/>
                      <a:pt x="3179" y="1972"/>
                      <a:pt x="3568" y="2510"/>
                    </a:cubicBezTo>
                    <a:cubicBezTo>
                      <a:pt x="3609" y="2564"/>
                      <a:pt x="3663" y="2587"/>
                      <a:pt x="3717" y="2587"/>
                    </a:cubicBezTo>
                    <a:cubicBezTo>
                      <a:pt x="3852" y="2587"/>
                      <a:pt x="3983" y="2447"/>
                      <a:pt x="3883" y="2311"/>
                    </a:cubicBezTo>
                    <a:cubicBezTo>
                      <a:pt x="3486" y="1773"/>
                      <a:pt x="2890" y="1418"/>
                      <a:pt x="2319" y="1095"/>
                    </a:cubicBezTo>
                    <a:cubicBezTo>
                      <a:pt x="1665" y="731"/>
                      <a:pt x="987" y="417"/>
                      <a:pt x="341" y="28"/>
                    </a:cubicBezTo>
                    <a:cubicBezTo>
                      <a:pt x="311" y="9"/>
                      <a:pt x="281" y="0"/>
                      <a:pt x="253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49;p26">
                <a:extLst>
                  <a:ext uri="{FF2B5EF4-FFF2-40B4-BE49-F238E27FC236}">
                    <a16:creationId xmlns:a16="http://schemas.microsoft.com/office/drawing/2014/main" id="{B6B42411-69DD-3A82-5553-9DFEDA7FD811}"/>
                  </a:ext>
                </a:extLst>
              </p:cNvPr>
              <p:cNvSpPr/>
              <p:nvPr/>
            </p:nvSpPr>
            <p:spPr>
              <a:xfrm>
                <a:off x="8125883" y="1410857"/>
                <a:ext cx="178054" cy="8861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1975" extrusionOk="0">
                    <a:moveTo>
                      <a:pt x="228" y="1"/>
                    </a:moveTo>
                    <a:cubicBezTo>
                      <a:pt x="47" y="1"/>
                      <a:pt x="1" y="312"/>
                      <a:pt x="206" y="373"/>
                    </a:cubicBezTo>
                    <a:cubicBezTo>
                      <a:pt x="1414" y="728"/>
                      <a:pt x="2498" y="1382"/>
                      <a:pt x="3615" y="1953"/>
                    </a:cubicBezTo>
                    <a:cubicBezTo>
                      <a:pt x="3643" y="1968"/>
                      <a:pt x="3671" y="1974"/>
                      <a:pt x="3697" y="1974"/>
                    </a:cubicBezTo>
                    <a:cubicBezTo>
                      <a:pt x="3862" y="1974"/>
                      <a:pt x="3966" y="1715"/>
                      <a:pt x="3780" y="1622"/>
                    </a:cubicBezTo>
                    <a:cubicBezTo>
                      <a:pt x="2638" y="1035"/>
                      <a:pt x="1521" y="373"/>
                      <a:pt x="280" y="9"/>
                    </a:cubicBezTo>
                    <a:cubicBezTo>
                      <a:pt x="262" y="3"/>
                      <a:pt x="244" y="1"/>
                      <a:pt x="228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50;p26">
                <a:extLst>
                  <a:ext uri="{FF2B5EF4-FFF2-40B4-BE49-F238E27FC236}">
                    <a16:creationId xmlns:a16="http://schemas.microsoft.com/office/drawing/2014/main" id="{77E7825D-B156-277A-BE4B-075297BC4F65}"/>
                  </a:ext>
                </a:extLst>
              </p:cNvPr>
              <p:cNvSpPr/>
              <p:nvPr/>
            </p:nvSpPr>
            <p:spPr>
              <a:xfrm>
                <a:off x="8208307" y="1256166"/>
                <a:ext cx="187302" cy="92387"/>
              </a:xfrm>
              <a:custGeom>
                <a:avLst/>
                <a:gdLst/>
                <a:ahLst/>
                <a:cxnLst/>
                <a:rect l="l" t="t" r="r" b="b"/>
                <a:pathLst>
                  <a:path w="4172" h="2059" extrusionOk="0">
                    <a:moveTo>
                      <a:pt x="274" y="0"/>
                    </a:moveTo>
                    <a:cubicBezTo>
                      <a:pt x="102" y="0"/>
                      <a:pt x="1" y="263"/>
                      <a:pt x="188" y="350"/>
                    </a:cubicBezTo>
                    <a:cubicBezTo>
                      <a:pt x="1396" y="912"/>
                      <a:pt x="2629" y="1434"/>
                      <a:pt x="3812" y="2038"/>
                    </a:cubicBezTo>
                    <a:cubicBezTo>
                      <a:pt x="3842" y="2052"/>
                      <a:pt x="3870" y="2059"/>
                      <a:pt x="3897" y="2059"/>
                    </a:cubicBezTo>
                    <a:cubicBezTo>
                      <a:pt x="4068" y="2059"/>
                      <a:pt x="4172" y="1800"/>
                      <a:pt x="3986" y="1707"/>
                    </a:cubicBezTo>
                    <a:cubicBezTo>
                      <a:pt x="2795" y="1103"/>
                      <a:pt x="1570" y="581"/>
                      <a:pt x="354" y="19"/>
                    </a:cubicBezTo>
                    <a:cubicBezTo>
                      <a:pt x="326" y="6"/>
                      <a:pt x="299" y="0"/>
                      <a:pt x="274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951;p26">
              <a:extLst>
                <a:ext uri="{FF2B5EF4-FFF2-40B4-BE49-F238E27FC236}">
                  <a16:creationId xmlns:a16="http://schemas.microsoft.com/office/drawing/2014/main" id="{1364B3A1-E47C-F437-8678-8F6F0511FA5B}"/>
                </a:ext>
              </a:extLst>
            </p:cNvPr>
            <p:cNvSpPr/>
            <p:nvPr/>
          </p:nvSpPr>
          <p:spPr>
            <a:xfrm>
              <a:off x="8616225" y="1269833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2;p26">
              <a:extLst>
                <a:ext uri="{FF2B5EF4-FFF2-40B4-BE49-F238E27FC236}">
                  <a16:creationId xmlns:a16="http://schemas.microsoft.com/office/drawing/2014/main" id="{B4A1B696-BA24-6E06-1B21-A2E5C549DC55}"/>
                </a:ext>
              </a:extLst>
            </p:cNvPr>
            <p:cNvSpPr/>
            <p:nvPr/>
          </p:nvSpPr>
          <p:spPr>
            <a:xfrm>
              <a:off x="8263209" y="424829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圖片 39" descr="一張含有 卡通, 動物玩偶 的圖片&#10;&#10;自動產生的描述">
            <a:extLst>
              <a:ext uri="{FF2B5EF4-FFF2-40B4-BE49-F238E27FC236}">
                <a16:creationId xmlns:a16="http://schemas.microsoft.com/office/drawing/2014/main" id="{FBB23A62-3EC5-C2E1-ED70-1AEFBEA4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249" y="1134862"/>
            <a:ext cx="3994788" cy="3994788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604878-7890-712F-B99A-A3E07443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20" y="20489"/>
            <a:ext cx="2718836" cy="27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ED97CDA9-AE96-0101-E53C-3E8CFB229FC1}"/>
              </a:ext>
            </a:extLst>
          </p:cNvPr>
          <p:cNvSpPr txBox="1"/>
          <p:nvPr/>
        </p:nvSpPr>
        <p:spPr>
          <a:xfrm>
            <a:off x="6235765" y="696552"/>
            <a:ext cx="163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563CB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讓一切都</a:t>
            </a:r>
            <a:endParaRPr lang="en-US" altLang="zh-TW" sz="2400" dirty="0">
              <a:solidFill>
                <a:srgbClr val="0563CB"/>
              </a:solidFill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  <a:p>
            <a:pPr algn="ctr"/>
            <a:r>
              <a:rPr lang="zh-TW" altLang="en-US" sz="2400" dirty="0">
                <a:solidFill>
                  <a:srgbClr val="0563CB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凍結吧</a:t>
            </a:r>
            <a:r>
              <a:rPr lang="en-US" altLang="zh-TW" sz="2400" dirty="0">
                <a:solidFill>
                  <a:srgbClr val="0563CB"/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!</a:t>
            </a:r>
            <a:endParaRPr lang="zh-TW" altLang="en-US" sz="2400" dirty="0">
              <a:solidFill>
                <a:srgbClr val="0563CB"/>
              </a:solidFill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33"/>
          <p:cNvGrpSpPr/>
          <p:nvPr/>
        </p:nvGrpSpPr>
        <p:grpSpPr>
          <a:xfrm>
            <a:off x="5690688" y="1202425"/>
            <a:ext cx="2785950" cy="2327025"/>
            <a:chOff x="5690688" y="1202425"/>
            <a:chExt cx="2785950" cy="2327025"/>
          </a:xfrm>
        </p:grpSpPr>
        <p:sp>
          <p:nvSpPr>
            <p:cNvPr id="2253" name="Google Shape;2253;p33"/>
            <p:cNvSpPr/>
            <p:nvPr/>
          </p:nvSpPr>
          <p:spPr>
            <a:xfrm>
              <a:off x="5987700" y="1202425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3"/>
            <p:cNvSpPr/>
            <p:nvPr/>
          </p:nvSpPr>
          <p:spPr>
            <a:xfrm>
              <a:off x="8097850" y="330085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3"/>
            <p:cNvSpPr/>
            <p:nvPr/>
          </p:nvSpPr>
          <p:spPr>
            <a:xfrm>
              <a:off x="5690688" y="2526000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3"/>
            <p:cNvSpPr/>
            <p:nvPr/>
          </p:nvSpPr>
          <p:spPr>
            <a:xfrm>
              <a:off x="8385138" y="2914675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3"/>
          <p:cNvGrpSpPr/>
          <p:nvPr/>
        </p:nvGrpSpPr>
        <p:grpSpPr>
          <a:xfrm>
            <a:off x="713100" y="1247300"/>
            <a:ext cx="535163" cy="463600"/>
            <a:chOff x="713100" y="1247300"/>
            <a:chExt cx="535163" cy="463600"/>
          </a:xfrm>
        </p:grpSpPr>
        <p:sp>
          <p:nvSpPr>
            <p:cNvPr id="2258" name="Google Shape;2258;p33"/>
            <p:cNvSpPr/>
            <p:nvPr/>
          </p:nvSpPr>
          <p:spPr>
            <a:xfrm>
              <a:off x="713100" y="148230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3"/>
            <p:cNvSpPr/>
            <p:nvPr/>
          </p:nvSpPr>
          <p:spPr>
            <a:xfrm>
              <a:off x="1156763" y="1247300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6C09F5-D9DC-5F04-0767-BD51166D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75636" y="1403904"/>
            <a:ext cx="3141528" cy="32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63;p25">
            <a:extLst>
              <a:ext uri="{FF2B5EF4-FFF2-40B4-BE49-F238E27FC236}">
                <a16:creationId xmlns:a16="http://schemas.microsoft.com/office/drawing/2014/main" id="{2623C773-CB42-1D64-F90A-B48E1799CAE5}"/>
              </a:ext>
            </a:extLst>
          </p:cNvPr>
          <p:cNvSpPr txBox="1">
            <a:spLocks/>
          </p:cNvSpPr>
          <p:nvPr/>
        </p:nvSpPr>
        <p:spPr>
          <a:xfrm>
            <a:off x="1006121" y="161760"/>
            <a:ext cx="2994698" cy="11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7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關卡</a:t>
            </a:r>
            <a:r>
              <a:rPr lang="en-US" altLang="zh-TW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2</a:t>
            </a:r>
            <a:endParaRPr lang="en-US" sz="6600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FBB23A62-3EC5-C2E1-ED70-1AEFBEA4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79813" y="706519"/>
            <a:ext cx="3994788" cy="3994788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604878-7890-712F-B99A-A3E07443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20" y="20489"/>
            <a:ext cx="2718836" cy="27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ED97CDA9-AE96-0101-E53C-3E8CFB229FC1}"/>
              </a:ext>
            </a:extLst>
          </p:cNvPr>
          <p:cNvSpPr txBox="1"/>
          <p:nvPr/>
        </p:nvSpPr>
        <p:spPr>
          <a:xfrm>
            <a:off x="6052957" y="900376"/>
            <a:ext cx="202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好餓</a:t>
            </a:r>
            <a:r>
              <a:rPr lang="en-US" altLang="zh-TW" sz="2400" dirty="0">
                <a:solidFill>
                  <a:schemeClr val="accent3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~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好餓</a:t>
            </a:r>
            <a:r>
              <a:rPr lang="en-US" altLang="zh-TW" sz="2400" dirty="0">
                <a:solidFill>
                  <a:schemeClr val="accent3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~</a:t>
            </a:r>
            <a:endParaRPr lang="zh-TW" altLang="en-US" sz="2400" dirty="0">
              <a:solidFill>
                <a:schemeClr val="accent3">
                  <a:lumMod val="75000"/>
                </a:schemeClr>
              </a:solidFill>
              <a:latin typeface="ADLaM Display" panose="02010000000000000000" pitchFamily="2" charset="0"/>
              <a:ea typeface="851tegakizatsu" panose="02000600000000000000" pitchFamily="2" charset="-120"/>
              <a:cs typeface="ADLaM Display" panose="02010000000000000000" pitchFamily="2" charset="0"/>
            </a:endParaRPr>
          </a:p>
        </p:txBody>
      </p:sp>
      <p:grpSp>
        <p:nvGrpSpPr>
          <p:cNvPr id="2" name="Google Shape;2466;p34">
            <a:extLst>
              <a:ext uri="{FF2B5EF4-FFF2-40B4-BE49-F238E27FC236}">
                <a16:creationId xmlns:a16="http://schemas.microsoft.com/office/drawing/2014/main" id="{9A77D6B7-8046-4E51-14B0-5ACDB0D0BD1E}"/>
              </a:ext>
            </a:extLst>
          </p:cNvPr>
          <p:cNvGrpSpPr/>
          <p:nvPr/>
        </p:nvGrpSpPr>
        <p:grpSpPr>
          <a:xfrm>
            <a:off x="631352" y="273053"/>
            <a:ext cx="716847" cy="918964"/>
            <a:chOff x="301600" y="985913"/>
            <a:chExt cx="1051388" cy="1475473"/>
          </a:xfrm>
        </p:grpSpPr>
        <p:grpSp>
          <p:nvGrpSpPr>
            <p:cNvPr id="3" name="Google Shape;2467;p34">
              <a:extLst>
                <a:ext uri="{FF2B5EF4-FFF2-40B4-BE49-F238E27FC236}">
                  <a16:creationId xmlns:a16="http://schemas.microsoft.com/office/drawing/2014/main" id="{123494A1-1582-7B02-03FB-B019987F93BD}"/>
                </a:ext>
              </a:extLst>
            </p:cNvPr>
            <p:cNvGrpSpPr/>
            <p:nvPr/>
          </p:nvGrpSpPr>
          <p:grpSpPr>
            <a:xfrm>
              <a:off x="712900" y="1077426"/>
              <a:ext cx="640088" cy="691984"/>
              <a:chOff x="8110850" y="1193813"/>
              <a:chExt cx="640088" cy="691984"/>
            </a:xfrm>
          </p:grpSpPr>
          <p:sp>
            <p:nvSpPr>
              <p:cNvPr id="63" name="Google Shape;2468;p34">
                <a:extLst>
                  <a:ext uri="{FF2B5EF4-FFF2-40B4-BE49-F238E27FC236}">
                    <a16:creationId xmlns:a16="http://schemas.microsoft.com/office/drawing/2014/main" id="{8F67B038-9FF9-835C-2A20-882A3E72821F}"/>
                  </a:ext>
                </a:extLst>
              </p:cNvPr>
              <p:cNvSpPr/>
              <p:nvPr/>
            </p:nvSpPr>
            <p:spPr>
              <a:xfrm>
                <a:off x="8110850" y="1218330"/>
                <a:ext cx="640088" cy="667467"/>
              </a:xfrm>
              <a:custGeom>
                <a:avLst/>
                <a:gdLst/>
                <a:ahLst/>
                <a:cxnLst/>
                <a:rect l="l" t="t" r="r" b="b"/>
                <a:pathLst>
                  <a:path w="10937" h="11325" extrusionOk="0">
                    <a:moveTo>
                      <a:pt x="6958" y="1"/>
                    </a:moveTo>
                    <a:cubicBezTo>
                      <a:pt x="6193" y="1"/>
                      <a:pt x="5387" y="1079"/>
                      <a:pt x="4691" y="1419"/>
                    </a:cubicBezTo>
                    <a:cubicBezTo>
                      <a:pt x="3883" y="1814"/>
                      <a:pt x="2973" y="1969"/>
                      <a:pt x="2079" y="2158"/>
                    </a:cubicBezTo>
                    <a:cubicBezTo>
                      <a:pt x="928" y="2398"/>
                      <a:pt x="0" y="2879"/>
                      <a:pt x="189" y="4099"/>
                    </a:cubicBezTo>
                    <a:cubicBezTo>
                      <a:pt x="447" y="5818"/>
                      <a:pt x="1907" y="6926"/>
                      <a:pt x="2672" y="8154"/>
                    </a:cubicBezTo>
                    <a:cubicBezTo>
                      <a:pt x="3170" y="8936"/>
                      <a:pt x="3213" y="9873"/>
                      <a:pt x="3660" y="10586"/>
                    </a:cubicBezTo>
                    <a:cubicBezTo>
                      <a:pt x="3875" y="10921"/>
                      <a:pt x="4158" y="11222"/>
                      <a:pt x="4631" y="11299"/>
                    </a:cubicBezTo>
                    <a:cubicBezTo>
                      <a:pt x="4736" y="11316"/>
                      <a:pt x="4832" y="11324"/>
                      <a:pt x="4921" y="11324"/>
                    </a:cubicBezTo>
                    <a:cubicBezTo>
                      <a:pt x="5497" y="11324"/>
                      <a:pt x="5776" y="10984"/>
                      <a:pt x="6126" y="10560"/>
                    </a:cubicBezTo>
                    <a:cubicBezTo>
                      <a:pt x="6487" y="10122"/>
                      <a:pt x="7243" y="9606"/>
                      <a:pt x="7835" y="9495"/>
                    </a:cubicBezTo>
                    <a:cubicBezTo>
                      <a:pt x="8024" y="9459"/>
                      <a:pt x="8213" y="9450"/>
                      <a:pt x="8401" y="9450"/>
                    </a:cubicBezTo>
                    <a:cubicBezTo>
                      <a:pt x="8619" y="9450"/>
                      <a:pt x="8836" y="9462"/>
                      <a:pt x="9050" y="9462"/>
                    </a:cubicBezTo>
                    <a:cubicBezTo>
                      <a:pt x="9237" y="9462"/>
                      <a:pt x="9423" y="9453"/>
                      <a:pt x="9605" y="9417"/>
                    </a:cubicBezTo>
                    <a:cubicBezTo>
                      <a:pt x="10155" y="9306"/>
                      <a:pt x="10516" y="8799"/>
                      <a:pt x="10636" y="8343"/>
                    </a:cubicBezTo>
                    <a:cubicBezTo>
                      <a:pt x="10937" y="7209"/>
                      <a:pt x="9812" y="6359"/>
                      <a:pt x="9519" y="5268"/>
                    </a:cubicBezTo>
                    <a:cubicBezTo>
                      <a:pt x="9159" y="3893"/>
                      <a:pt x="9339" y="2123"/>
                      <a:pt x="8282" y="766"/>
                    </a:cubicBezTo>
                    <a:cubicBezTo>
                      <a:pt x="7973" y="379"/>
                      <a:pt x="7509" y="18"/>
                      <a:pt x="6985" y="1"/>
                    </a:cubicBezTo>
                    <a:cubicBezTo>
                      <a:pt x="6976" y="1"/>
                      <a:pt x="6967" y="1"/>
                      <a:pt x="69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469;p34">
                <a:extLst>
                  <a:ext uri="{FF2B5EF4-FFF2-40B4-BE49-F238E27FC236}">
                    <a16:creationId xmlns:a16="http://schemas.microsoft.com/office/drawing/2014/main" id="{6C6B60F1-D2E6-AD69-B236-D7411AD6E5D6}"/>
                  </a:ext>
                </a:extLst>
              </p:cNvPr>
              <p:cNvSpPr/>
              <p:nvPr/>
            </p:nvSpPr>
            <p:spPr>
              <a:xfrm>
                <a:off x="8181198" y="1287284"/>
                <a:ext cx="506944" cy="51670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8767" extrusionOk="0">
                    <a:moveTo>
                      <a:pt x="5265" y="0"/>
                    </a:moveTo>
                    <a:cubicBezTo>
                      <a:pt x="4198" y="0"/>
                      <a:pt x="4297" y="1617"/>
                      <a:pt x="3661" y="2199"/>
                    </a:cubicBezTo>
                    <a:cubicBezTo>
                      <a:pt x="3438" y="2403"/>
                      <a:pt x="3213" y="2477"/>
                      <a:pt x="2988" y="2477"/>
                    </a:cubicBezTo>
                    <a:cubicBezTo>
                      <a:pt x="2358" y="2477"/>
                      <a:pt x="1722" y="1890"/>
                      <a:pt x="1098" y="1890"/>
                    </a:cubicBezTo>
                    <a:cubicBezTo>
                      <a:pt x="975" y="1890"/>
                      <a:pt x="853" y="1913"/>
                      <a:pt x="731" y="1967"/>
                    </a:cubicBezTo>
                    <a:cubicBezTo>
                      <a:pt x="1" y="2294"/>
                      <a:pt x="207" y="3505"/>
                      <a:pt x="499" y="4029"/>
                    </a:cubicBezTo>
                    <a:cubicBezTo>
                      <a:pt x="508" y="4038"/>
                      <a:pt x="508" y="4046"/>
                      <a:pt x="516" y="4046"/>
                    </a:cubicBezTo>
                    <a:cubicBezTo>
                      <a:pt x="516" y="4055"/>
                      <a:pt x="516" y="4063"/>
                      <a:pt x="525" y="4063"/>
                    </a:cubicBezTo>
                    <a:cubicBezTo>
                      <a:pt x="1066" y="4966"/>
                      <a:pt x="1599" y="5876"/>
                      <a:pt x="2063" y="6821"/>
                    </a:cubicBezTo>
                    <a:cubicBezTo>
                      <a:pt x="2329" y="7371"/>
                      <a:pt x="2819" y="8385"/>
                      <a:pt x="3360" y="8660"/>
                    </a:cubicBezTo>
                    <a:cubicBezTo>
                      <a:pt x="3513" y="8734"/>
                      <a:pt x="3658" y="8767"/>
                      <a:pt x="3797" y="8767"/>
                    </a:cubicBezTo>
                    <a:cubicBezTo>
                      <a:pt x="4345" y="8767"/>
                      <a:pt x="4782" y="8257"/>
                      <a:pt x="5104" y="7818"/>
                    </a:cubicBezTo>
                    <a:cubicBezTo>
                      <a:pt x="5482" y="7320"/>
                      <a:pt x="5474" y="7113"/>
                      <a:pt x="6135" y="6993"/>
                    </a:cubicBezTo>
                    <a:cubicBezTo>
                      <a:pt x="6228" y="6976"/>
                      <a:pt x="6321" y="6969"/>
                      <a:pt x="6416" y="6969"/>
                    </a:cubicBezTo>
                    <a:cubicBezTo>
                      <a:pt x="6740" y="6969"/>
                      <a:pt x="7071" y="7049"/>
                      <a:pt x="7391" y="7049"/>
                    </a:cubicBezTo>
                    <a:cubicBezTo>
                      <a:pt x="7573" y="7049"/>
                      <a:pt x="7751" y="7023"/>
                      <a:pt x="7922" y="6942"/>
                    </a:cubicBezTo>
                    <a:cubicBezTo>
                      <a:pt x="8661" y="6581"/>
                      <a:pt x="8627" y="6014"/>
                      <a:pt x="8240" y="5490"/>
                    </a:cubicBezTo>
                    <a:cubicBezTo>
                      <a:pt x="7261" y="4167"/>
                      <a:pt x="7432" y="2431"/>
                      <a:pt x="6685" y="1013"/>
                    </a:cubicBezTo>
                    <a:cubicBezTo>
                      <a:pt x="6436" y="558"/>
                      <a:pt x="6118" y="189"/>
                      <a:pt x="5654" y="60"/>
                    </a:cubicBezTo>
                    <a:cubicBezTo>
                      <a:pt x="5509" y="19"/>
                      <a:pt x="5381" y="0"/>
                      <a:pt x="5265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470;p34">
                <a:extLst>
                  <a:ext uri="{FF2B5EF4-FFF2-40B4-BE49-F238E27FC236}">
                    <a16:creationId xmlns:a16="http://schemas.microsoft.com/office/drawing/2014/main" id="{7946C71B-3DD5-3658-002A-C091764FCFA1}"/>
                  </a:ext>
                </a:extLst>
              </p:cNvPr>
              <p:cNvSpPr/>
              <p:nvPr/>
            </p:nvSpPr>
            <p:spPr>
              <a:xfrm>
                <a:off x="8497002" y="1779389"/>
                <a:ext cx="59" cy="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471;p34">
                <a:extLst>
                  <a:ext uri="{FF2B5EF4-FFF2-40B4-BE49-F238E27FC236}">
                    <a16:creationId xmlns:a16="http://schemas.microsoft.com/office/drawing/2014/main" id="{26054719-8A66-3488-A426-AC9401B092C6}"/>
                  </a:ext>
                </a:extLst>
              </p:cNvPr>
              <p:cNvSpPr/>
              <p:nvPr/>
            </p:nvSpPr>
            <p:spPr>
              <a:xfrm>
                <a:off x="8312471" y="1309090"/>
                <a:ext cx="285426" cy="47503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060" extrusionOk="0">
                    <a:moveTo>
                      <a:pt x="3024" y="8018"/>
                    </a:moveTo>
                    <a:cubicBezTo>
                      <a:pt x="3021" y="8019"/>
                      <a:pt x="3018" y="8021"/>
                      <a:pt x="3016" y="8023"/>
                    </a:cubicBezTo>
                    <a:cubicBezTo>
                      <a:pt x="3019" y="8022"/>
                      <a:pt x="3022" y="8020"/>
                      <a:pt x="3024" y="8018"/>
                    </a:cubicBezTo>
                    <a:close/>
                    <a:moveTo>
                      <a:pt x="1818" y="0"/>
                    </a:moveTo>
                    <a:cubicBezTo>
                      <a:pt x="1788" y="0"/>
                      <a:pt x="1758" y="11"/>
                      <a:pt x="1736" y="33"/>
                    </a:cubicBezTo>
                    <a:lnTo>
                      <a:pt x="78" y="1365"/>
                    </a:lnTo>
                    <a:cubicBezTo>
                      <a:pt x="26" y="1400"/>
                      <a:pt x="0" y="1468"/>
                      <a:pt x="26" y="1528"/>
                    </a:cubicBezTo>
                    <a:cubicBezTo>
                      <a:pt x="146" y="1795"/>
                      <a:pt x="353" y="2035"/>
                      <a:pt x="516" y="2276"/>
                    </a:cubicBezTo>
                    <a:cubicBezTo>
                      <a:pt x="834" y="2757"/>
                      <a:pt x="1160" y="3238"/>
                      <a:pt x="1478" y="3719"/>
                    </a:cubicBezTo>
                    <a:cubicBezTo>
                      <a:pt x="1753" y="4106"/>
                      <a:pt x="1993" y="4510"/>
                      <a:pt x="2208" y="4939"/>
                    </a:cubicBezTo>
                    <a:cubicBezTo>
                      <a:pt x="2655" y="5867"/>
                      <a:pt x="2844" y="6898"/>
                      <a:pt x="2767" y="7929"/>
                    </a:cubicBezTo>
                    <a:cubicBezTo>
                      <a:pt x="2762" y="8016"/>
                      <a:pt x="2830" y="8059"/>
                      <a:pt x="2904" y="8059"/>
                    </a:cubicBezTo>
                    <a:cubicBezTo>
                      <a:pt x="2960" y="8059"/>
                      <a:pt x="3020" y="8033"/>
                      <a:pt x="3050" y="7980"/>
                    </a:cubicBezTo>
                    <a:lnTo>
                      <a:pt x="3050" y="7980"/>
                    </a:lnTo>
                    <a:cubicBezTo>
                      <a:pt x="3043" y="7995"/>
                      <a:pt x="3036" y="8009"/>
                      <a:pt x="3024" y="8018"/>
                    </a:cubicBezTo>
                    <a:lnTo>
                      <a:pt x="3024" y="8018"/>
                    </a:lnTo>
                    <a:cubicBezTo>
                      <a:pt x="3033" y="8014"/>
                      <a:pt x="3044" y="8013"/>
                      <a:pt x="3050" y="8006"/>
                    </a:cubicBezTo>
                    <a:cubicBezTo>
                      <a:pt x="3110" y="7980"/>
                      <a:pt x="3171" y="7963"/>
                      <a:pt x="3231" y="7946"/>
                    </a:cubicBezTo>
                    <a:cubicBezTo>
                      <a:pt x="3411" y="7886"/>
                      <a:pt x="3591" y="7834"/>
                      <a:pt x="3772" y="7791"/>
                    </a:cubicBezTo>
                    <a:cubicBezTo>
                      <a:pt x="3952" y="7749"/>
                      <a:pt x="4159" y="7697"/>
                      <a:pt x="4348" y="7654"/>
                    </a:cubicBezTo>
                    <a:cubicBezTo>
                      <a:pt x="4426" y="7628"/>
                      <a:pt x="4510" y="7617"/>
                      <a:pt x="4595" y="7617"/>
                    </a:cubicBezTo>
                    <a:cubicBezTo>
                      <a:pt x="4621" y="7617"/>
                      <a:pt x="4648" y="7618"/>
                      <a:pt x="4674" y="7620"/>
                    </a:cubicBezTo>
                    <a:cubicBezTo>
                      <a:pt x="4681" y="7621"/>
                      <a:pt x="4688" y="7621"/>
                      <a:pt x="4694" y="7621"/>
                    </a:cubicBezTo>
                    <a:cubicBezTo>
                      <a:pt x="4804" y="7621"/>
                      <a:pt x="4876" y="7493"/>
                      <a:pt x="4811" y="7396"/>
                    </a:cubicBezTo>
                    <a:cubicBezTo>
                      <a:pt x="3085" y="5437"/>
                      <a:pt x="2062" y="2748"/>
                      <a:pt x="1968" y="145"/>
                    </a:cubicBezTo>
                    <a:cubicBezTo>
                      <a:pt x="1968" y="94"/>
                      <a:pt x="1942" y="42"/>
                      <a:pt x="1890" y="25"/>
                    </a:cubicBezTo>
                    <a:cubicBezTo>
                      <a:pt x="1870" y="9"/>
                      <a:pt x="1844" y="0"/>
                      <a:pt x="18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472;p34">
                <a:extLst>
                  <a:ext uri="{FF2B5EF4-FFF2-40B4-BE49-F238E27FC236}">
                    <a16:creationId xmlns:a16="http://schemas.microsoft.com/office/drawing/2014/main" id="{D30F7491-EB78-36AA-0168-403838709EB9}"/>
                  </a:ext>
                </a:extLst>
              </p:cNvPr>
              <p:cNvSpPr/>
              <p:nvPr/>
            </p:nvSpPr>
            <p:spPr>
              <a:xfrm>
                <a:off x="8316977" y="1474579"/>
                <a:ext cx="33184" cy="48977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31" extrusionOk="0">
                    <a:moveTo>
                      <a:pt x="224" y="1"/>
                    </a:moveTo>
                    <a:cubicBezTo>
                      <a:pt x="224" y="1"/>
                      <a:pt x="1" y="413"/>
                      <a:pt x="18" y="568"/>
                    </a:cubicBezTo>
                    <a:cubicBezTo>
                      <a:pt x="14" y="747"/>
                      <a:pt x="139" y="830"/>
                      <a:pt x="267" y="830"/>
                    </a:cubicBezTo>
                    <a:cubicBezTo>
                      <a:pt x="415" y="830"/>
                      <a:pt x="566" y="719"/>
                      <a:pt x="525" y="516"/>
                    </a:cubicBezTo>
                    <a:cubicBezTo>
                      <a:pt x="516" y="361"/>
                      <a:pt x="224" y="1"/>
                      <a:pt x="2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473;p34">
                <a:extLst>
                  <a:ext uri="{FF2B5EF4-FFF2-40B4-BE49-F238E27FC236}">
                    <a16:creationId xmlns:a16="http://schemas.microsoft.com/office/drawing/2014/main" id="{90B6B6A3-FA94-67AD-C352-62C4F972789B}"/>
                  </a:ext>
                </a:extLst>
              </p:cNvPr>
              <p:cNvSpPr/>
              <p:nvPr/>
            </p:nvSpPr>
            <p:spPr>
              <a:xfrm>
                <a:off x="8213504" y="1444227"/>
                <a:ext cx="41670" cy="39076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63" extrusionOk="0">
                    <a:moveTo>
                      <a:pt x="712" y="0"/>
                    </a:moveTo>
                    <a:cubicBezTo>
                      <a:pt x="712" y="0"/>
                      <a:pt x="265" y="137"/>
                      <a:pt x="171" y="258"/>
                    </a:cubicBezTo>
                    <a:cubicBezTo>
                      <a:pt x="1" y="408"/>
                      <a:pt x="233" y="663"/>
                      <a:pt x="419" y="663"/>
                    </a:cubicBezTo>
                    <a:cubicBezTo>
                      <a:pt x="477" y="663"/>
                      <a:pt x="531" y="637"/>
                      <a:pt x="566" y="576"/>
                    </a:cubicBezTo>
                    <a:cubicBezTo>
                      <a:pt x="669" y="455"/>
                      <a:pt x="712" y="0"/>
                      <a:pt x="7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474;p34">
                <a:extLst>
                  <a:ext uri="{FF2B5EF4-FFF2-40B4-BE49-F238E27FC236}">
                    <a16:creationId xmlns:a16="http://schemas.microsoft.com/office/drawing/2014/main" id="{94AAD44F-75F1-0C68-9D33-298214E6D226}"/>
                  </a:ext>
                </a:extLst>
              </p:cNvPr>
              <p:cNvSpPr/>
              <p:nvPr/>
            </p:nvSpPr>
            <p:spPr>
              <a:xfrm>
                <a:off x="8456268" y="1387473"/>
                <a:ext cx="50390" cy="35363"/>
              </a:xfrm>
              <a:custGeom>
                <a:avLst/>
                <a:gdLst/>
                <a:ahLst/>
                <a:cxnLst/>
                <a:rect l="l" t="t" r="r" b="b"/>
                <a:pathLst>
                  <a:path w="861" h="600" extrusionOk="0">
                    <a:moveTo>
                      <a:pt x="0" y="1"/>
                    </a:moveTo>
                    <a:cubicBezTo>
                      <a:pt x="0" y="1"/>
                      <a:pt x="164" y="439"/>
                      <a:pt x="293" y="525"/>
                    </a:cubicBezTo>
                    <a:cubicBezTo>
                      <a:pt x="350" y="577"/>
                      <a:pt x="411" y="599"/>
                      <a:pt x="468" y="599"/>
                    </a:cubicBezTo>
                    <a:cubicBezTo>
                      <a:pt x="691" y="599"/>
                      <a:pt x="860" y="263"/>
                      <a:pt x="593" y="112"/>
                    </a:cubicBezTo>
                    <a:cubicBezTo>
                      <a:pt x="473" y="18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475;p34">
                <a:extLst>
                  <a:ext uri="{FF2B5EF4-FFF2-40B4-BE49-F238E27FC236}">
                    <a16:creationId xmlns:a16="http://schemas.microsoft.com/office/drawing/2014/main" id="{D14BB840-9F02-62A6-7503-702E6D683ACA}"/>
                  </a:ext>
                </a:extLst>
              </p:cNvPr>
              <p:cNvSpPr/>
              <p:nvPr/>
            </p:nvSpPr>
            <p:spPr>
              <a:xfrm>
                <a:off x="8472363" y="1450298"/>
                <a:ext cx="4998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6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64" y="438"/>
                      <a:pt x="284" y="533"/>
                    </a:cubicBezTo>
                    <a:cubicBezTo>
                      <a:pt x="341" y="585"/>
                      <a:pt x="402" y="607"/>
                      <a:pt x="459" y="607"/>
                    </a:cubicBezTo>
                    <a:cubicBezTo>
                      <a:pt x="682" y="607"/>
                      <a:pt x="853" y="269"/>
                      <a:pt x="593" y="112"/>
                    </a:cubicBezTo>
                    <a:cubicBezTo>
                      <a:pt x="464" y="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476;p34">
                <a:extLst>
                  <a:ext uri="{FF2B5EF4-FFF2-40B4-BE49-F238E27FC236}">
                    <a16:creationId xmlns:a16="http://schemas.microsoft.com/office/drawing/2014/main" id="{1D2B6E44-A101-EA2F-0434-ABBA5714BB68}"/>
                  </a:ext>
                </a:extLst>
              </p:cNvPr>
              <p:cNvSpPr/>
              <p:nvPr/>
            </p:nvSpPr>
            <p:spPr>
              <a:xfrm>
                <a:off x="8472363" y="1336553"/>
                <a:ext cx="54019" cy="30942"/>
              </a:xfrm>
              <a:custGeom>
                <a:avLst/>
                <a:gdLst/>
                <a:ahLst/>
                <a:cxnLst/>
                <a:rect l="l" t="t" r="r" b="b"/>
                <a:pathLst>
                  <a:path w="923" h="525" extrusionOk="0">
                    <a:moveTo>
                      <a:pt x="555" y="1"/>
                    </a:moveTo>
                    <a:cubicBezTo>
                      <a:pt x="522" y="1"/>
                      <a:pt x="485" y="7"/>
                      <a:pt x="447" y="23"/>
                    </a:cubicBezTo>
                    <a:cubicBezTo>
                      <a:pt x="292" y="66"/>
                      <a:pt x="0" y="435"/>
                      <a:pt x="0" y="435"/>
                    </a:cubicBezTo>
                    <a:cubicBezTo>
                      <a:pt x="0" y="435"/>
                      <a:pt x="311" y="525"/>
                      <a:pt x="503" y="525"/>
                    </a:cubicBezTo>
                    <a:cubicBezTo>
                      <a:pt x="542" y="525"/>
                      <a:pt x="576" y="521"/>
                      <a:pt x="602" y="513"/>
                    </a:cubicBezTo>
                    <a:cubicBezTo>
                      <a:pt x="922" y="436"/>
                      <a:pt x="822" y="1"/>
                      <a:pt x="5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477;p34">
                <a:extLst>
                  <a:ext uri="{FF2B5EF4-FFF2-40B4-BE49-F238E27FC236}">
                    <a16:creationId xmlns:a16="http://schemas.microsoft.com/office/drawing/2014/main" id="{4910D4FC-06DD-563E-F017-E25586E30307}"/>
                  </a:ext>
                </a:extLst>
              </p:cNvPr>
              <p:cNvSpPr/>
              <p:nvPr/>
            </p:nvSpPr>
            <p:spPr>
              <a:xfrm>
                <a:off x="8278233" y="1444699"/>
                <a:ext cx="36285" cy="4791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813" extrusionOk="0">
                    <a:moveTo>
                      <a:pt x="474" y="1"/>
                    </a:moveTo>
                    <a:cubicBezTo>
                      <a:pt x="474" y="1"/>
                      <a:pt x="121" y="301"/>
                      <a:pt x="87" y="456"/>
                    </a:cubicBezTo>
                    <a:cubicBezTo>
                      <a:pt x="0" y="671"/>
                      <a:pt x="169" y="812"/>
                      <a:pt x="334" y="812"/>
                    </a:cubicBezTo>
                    <a:cubicBezTo>
                      <a:pt x="446" y="812"/>
                      <a:pt x="557" y="747"/>
                      <a:pt x="585" y="593"/>
                    </a:cubicBezTo>
                    <a:cubicBezTo>
                      <a:pt x="620" y="439"/>
                      <a:pt x="474" y="1"/>
                      <a:pt x="4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478;p34">
                <a:extLst>
                  <a:ext uri="{FF2B5EF4-FFF2-40B4-BE49-F238E27FC236}">
                    <a16:creationId xmlns:a16="http://schemas.microsoft.com/office/drawing/2014/main" id="{FB506CB4-92B7-C78D-2603-1A7BE3B3A5C7}"/>
                  </a:ext>
                </a:extLst>
              </p:cNvPr>
              <p:cNvSpPr/>
              <p:nvPr/>
            </p:nvSpPr>
            <p:spPr>
              <a:xfrm>
                <a:off x="8330731" y="1408218"/>
                <a:ext cx="177389" cy="390048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6618" extrusionOk="0">
                    <a:moveTo>
                      <a:pt x="86" y="0"/>
                    </a:moveTo>
                    <a:cubicBezTo>
                      <a:pt x="42" y="0"/>
                      <a:pt x="1" y="54"/>
                      <a:pt x="32" y="104"/>
                    </a:cubicBezTo>
                    <a:cubicBezTo>
                      <a:pt x="754" y="1058"/>
                      <a:pt x="1501" y="1994"/>
                      <a:pt x="2060" y="3051"/>
                    </a:cubicBezTo>
                    <a:cubicBezTo>
                      <a:pt x="2627" y="4133"/>
                      <a:pt x="2910" y="5328"/>
                      <a:pt x="2764" y="6548"/>
                    </a:cubicBezTo>
                    <a:cubicBezTo>
                      <a:pt x="2759" y="6594"/>
                      <a:pt x="2792" y="6618"/>
                      <a:pt x="2825" y="6618"/>
                    </a:cubicBezTo>
                    <a:cubicBezTo>
                      <a:pt x="2853" y="6618"/>
                      <a:pt x="2880" y="6600"/>
                      <a:pt x="2884" y="6565"/>
                    </a:cubicBezTo>
                    <a:cubicBezTo>
                      <a:pt x="3030" y="5345"/>
                      <a:pt x="2764" y="4168"/>
                      <a:pt x="2214" y="3077"/>
                    </a:cubicBezTo>
                    <a:cubicBezTo>
                      <a:pt x="1664" y="1986"/>
                      <a:pt x="874" y="1006"/>
                      <a:pt x="135" y="27"/>
                    </a:cubicBezTo>
                    <a:cubicBezTo>
                      <a:pt x="121" y="8"/>
                      <a:pt x="103" y="0"/>
                      <a:pt x="86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479;p34">
                <a:extLst>
                  <a:ext uri="{FF2B5EF4-FFF2-40B4-BE49-F238E27FC236}">
                    <a16:creationId xmlns:a16="http://schemas.microsoft.com/office/drawing/2014/main" id="{FEDAD99F-006F-58AF-C5B7-F1C8B63DE7FC}"/>
                  </a:ext>
                </a:extLst>
              </p:cNvPr>
              <p:cNvSpPr/>
              <p:nvPr/>
            </p:nvSpPr>
            <p:spPr>
              <a:xfrm>
                <a:off x="8371816" y="1390832"/>
                <a:ext cx="229008" cy="35781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6071" extrusionOk="0">
                    <a:moveTo>
                      <a:pt x="80" y="0"/>
                    </a:moveTo>
                    <a:cubicBezTo>
                      <a:pt x="42" y="0"/>
                      <a:pt x="0" y="39"/>
                      <a:pt x="17" y="90"/>
                    </a:cubicBezTo>
                    <a:lnTo>
                      <a:pt x="17" y="81"/>
                    </a:lnTo>
                    <a:cubicBezTo>
                      <a:pt x="507" y="1396"/>
                      <a:pt x="1323" y="2564"/>
                      <a:pt x="1942" y="3810"/>
                    </a:cubicBezTo>
                    <a:cubicBezTo>
                      <a:pt x="2346" y="4617"/>
                      <a:pt x="2861" y="5812"/>
                      <a:pt x="3832" y="6069"/>
                    </a:cubicBezTo>
                    <a:cubicBezTo>
                      <a:pt x="3837" y="6070"/>
                      <a:pt x="3841" y="6071"/>
                      <a:pt x="3845" y="6071"/>
                    </a:cubicBezTo>
                    <a:cubicBezTo>
                      <a:pt x="3910" y="6071"/>
                      <a:pt x="3913" y="5957"/>
                      <a:pt x="3840" y="5941"/>
                    </a:cubicBezTo>
                    <a:cubicBezTo>
                      <a:pt x="3368" y="5820"/>
                      <a:pt x="3033" y="5416"/>
                      <a:pt x="2766" y="5030"/>
                    </a:cubicBezTo>
                    <a:cubicBezTo>
                      <a:pt x="2466" y="4575"/>
                      <a:pt x="2208" y="4102"/>
                      <a:pt x="1976" y="3604"/>
                    </a:cubicBezTo>
                    <a:cubicBezTo>
                      <a:pt x="1383" y="2401"/>
                      <a:pt x="601" y="1301"/>
                      <a:pt x="129" y="38"/>
                    </a:cubicBezTo>
                    <a:cubicBezTo>
                      <a:pt x="120" y="11"/>
                      <a:pt x="101" y="0"/>
                      <a:pt x="80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480;p34">
                <a:extLst>
                  <a:ext uri="{FF2B5EF4-FFF2-40B4-BE49-F238E27FC236}">
                    <a16:creationId xmlns:a16="http://schemas.microsoft.com/office/drawing/2014/main" id="{9CB3CD36-977D-BC21-BC16-3352CCC3BA49}"/>
                  </a:ext>
                </a:extLst>
              </p:cNvPr>
              <p:cNvSpPr/>
              <p:nvPr/>
            </p:nvSpPr>
            <p:spPr>
              <a:xfrm>
                <a:off x="8279755" y="1193813"/>
                <a:ext cx="86032" cy="153768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2609" extrusionOk="0">
                    <a:moveTo>
                      <a:pt x="738" y="0"/>
                    </a:moveTo>
                    <a:cubicBezTo>
                      <a:pt x="697" y="0"/>
                      <a:pt x="662" y="31"/>
                      <a:pt x="662" y="74"/>
                    </a:cubicBezTo>
                    <a:cubicBezTo>
                      <a:pt x="1" y="821"/>
                      <a:pt x="473" y="1869"/>
                      <a:pt x="946" y="2574"/>
                    </a:cubicBezTo>
                    <a:cubicBezTo>
                      <a:pt x="963" y="2597"/>
                      <a:pt x="984" y="2608"/>
                      <a:pt x="1006" y="2608"/>
                    </a:cubicBezTo>
                    <a:cubicBezTo>
                      <a:pt x="1017" y="2608"/>
                      <a:pt x="1029" y="2605"/>
                      <a:pt x="1040" y="2599"/>
                    </a:cubicBezTo>
                    <a:lnTo>
                      <a:pt x="1410" y="2393"/>
                    </a:lnTo>
                    <a:cubicBezTo>
                      <a:pt x="1427" y="2393"/>
                      <a:pt x="1436" y="2385"/>
                      <a:pt x="1436" y="2376"/>
                    </a:cubicBezTo>
                    <a:cubicBezTo>
                      <a:pt x="1470" y="2350"/>
                      <a:pt x="1470" y="2299"/>
                      <a:pt x="1436" y="2273"/>
                    </a:cubicBezTo>
                    <a:cubicBezTo>
                      <a:pt x="1436" y="2273"/>
                      <a:pt x="1436" y="2264"/>
                      <a:pt x="1427" y="2264"/>
                    </a:cubicBezTo>
                    <a:cubicBezTo>
                      <a:pt x="1083" y="1921"/>
                      <a:pt x="980" y="1405"/>
                      <a:pt x="1058" y="941"/>
                    </a:cubicBezTo>
                    <a:cubicBezTo>
                      <a:pt x="1075" y="821"/>
                      <a:pt x="1109" y="709"/>
                      <a:pt x="1161" y="598"/>
                    </a:cubicBezTo>
                    <a:cubicBezTo>
                      <a:pt x="1204" y="512"/>
                      <a:pt x="1272" y="443"/>
                      <a:pt x="1272" y="349"/>
                    </a:cubicBezTo>
                    <a:cubicBezTo>
                      <a:pt x="1272" y="245"/>
                      <a:pt x="1186" y="237"/>
                      <a:pt x="1109" y="185"/>
                    </a:cubicBezTo>
                    <a:cubicBezTo>
                      <a:pt x="1006" y="117"/>
                      <a:pt x="886" y="48"/>
                      <a:pt x="765" y="5"/>
                    </a:cubicBezTo>
                    <a:cubicBezTo>
                      <a:pt x="756" y="2"/>
                      <a:pt x="747" y="0"/>
                      <a:pt x="7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481;p34">
                <a:extLst>
                  <a:ext uri="{FF2B5EF4-FFF2-40B4-BE49-F238E27FC236}">
                    <a16:creationId xmlns:a16="http://schemas.microsoft.com/office/drawing/2014/main" id="{6FFC262F-BA48-C80E-CBDD-5046CE3DBFC4}"/>
                  </a:ext>
                </a:extLst>
              </p:cNvPr>
              <p:cNvSpPr/>
              <p:nvPr/>
            </p:nvSpPr>
            <p:spPr>
              <a:xfrm>
                <a:off x="8284905" y="1316103"/>
                <a:ext cx="107745" cy="52631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893" extrusionOk="0">
                    <a:moveTo>
                      <a:pt x="1668" y="1"/>
                    </a:moveTo>
                    <a:cubicBezTo>
                      <a:pt x="1654" y="1"/>
                      <a:pt x="1638" y="3"/>
                      <a:pt x="1623" y="9"/>
                    </a:cubicBezTo>
                    <a:cubicBezTo>
                      <a:pt x="1377" y="113"/>
                      <a:pt x="1112" y="256"/>
                      <a:pt x="1012" y="511"/>
                    </a:cubicBezTo>
                    <a:lnTo>
                      <a:pt x="1012" y="511"/>
                    </a:lnTo>
                    <a:cubicBezTo>
                      <a:pt x="933" y="497"/>
                      <a:pt x="853" y="490"/>
                      <a:pt x="773" y="490"/>
                    </a:cubicBezTo>
                    <a:cubicBezTo>
                      <a:pt x="548" y="490"/>
                      <a:pt x="324" y="545"/>
                      <a:pt x="119" y="653"/>
                    </a:cubicBezTo>
                    <a:cubicBezTo>
                      <a:pt x="1" y="712"/>
                      <a:pt x="54" y="892"/>
                      <a:pt x="164" y="892"/>
                    </a:cubicBezTo>
                    <a:cubicBezTo>
                      <a:pt x="182" y="892"/>
                      <a:pt x="202" y="888"/>
                      <a:pt x="222" y="877"/>
                    </a:cubicBezTo>
                    <a:cubicBezTo>
                      <a:pt x="396" y="781"/>
                      <a:pt x="589" y="733"/>
                      <a:pt x="783" y="733"/>
                    </a:cubicBezTo>
                    <a:cubicBezTo>
                      <a:pt x="886" y="733"/>
                      <a:pt x="989" y="747"/>
                      <a:pt x="1090" y="774"/>
                    </a:cubicBezTo>
                    <a:cubicBezTo>
                      <a:pt x="1095" y="774"/>
                      <a:pt x="1100" y="775"/>
                      <a:pt x="1105" y="775"/>
                    </a:cubicBezTo>
                    <a:cubicBezTo>
                      <a:pt x="1167" y="775"/>
                      <a:pt x="1219" y="726"/>
                      <a:pt x="1227" y="662"/>
                    </a:cubicBezTo>
                    <a:cubicBezTo>
                      <a:pt x="1262" y="430"/>
                      <a:pt x="1528" y="318"/>
                      <a:pt x="1726" y="232"/>
                    </a:cubicBezTo>
                    <a:cubicBezTo>
                      <a:pt x="1840" y="171"/>
                      <a:pt x="1785" y="1"/>
                      <a:pt x="1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482;p34">
                <a:extLst>
                  <a:ext uri="{FF2B5EF4-FFF2-40B4-BE49-F238E27FC236}">
                    <a16:creationId xmlns:a16="http://schemas.microsoft.com/office/drawing/2014/main" id="{7FA2CB69-87B6-8C9E-3F4D-3967D28EA5F7}"/>
                  </a:ext>
                </a:extLst>
              </p:cNvPr>
              <p:cNvSpPr/>
              <p:nvPr/>
            </p:nvSpPr>
            <p:spPr>
              <a:xfrm>
                <a:off x="8365787" y="1746327"/>
                <a:ext cx="65372" cy="31708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538" extrusionOk="0">
                    <a:moveTo>
                      <a:pt x="124" y="0"/>
                    </a:moveTo>
                    <a:cubicBezTo>
                      <a:pt x="63" y="0"/>
                      <a:pt x="1" y="59"/>
                      <a:pt x="34" y="132"/>
                    </a:cubicBezTo>
                    <a:cubicBezTo>
                      <a:pt x="139" y="392"/>
                      <a:pt x="383" y="538"/>
                      <a:pt x="635" y="538"/>
                    </a:cubicBezTo>
                    <a:cubicBezTo>
                      <a:pt x="775" y="538"/>
                      <a:pt x="917" y="493"/>
                      <a:pt x="1040" y="398"/>
                    </a:cubicBezTo>
                    <a:cubicBezTo>
                      <a:pt x="1117" y="342"/>
                      <a:pt x="1056" y="234"/>
                      <a:pt x="975" y="234"/>
                    </a:cubicBezTo>
                    <a:cubicBezTo>
                      <a:pt x="957" y="234"/>
                      <a:pt x="938" y="240"/>
                      <a:pt x="919" y="252"/>
                    </a:cubicBezTo>
                    <a:cubicBezTo>
                      <a:pt x="833" y="323"/>
                      <a:pt x="731" y="356"/>
                      <a:pt x="630" y="356"/>
                    </a:cubicBezTo>
                    <a:cubicBezTo>
                      <a:pt x="449" y="356"/>
                      <a:pt x="272" y="248"/>
                      <a:pt x="206" y="55"/>
                    </a:cubicBezTo>
                    <a:cubicBezTo>
                      <a:pt x="188" y="16"/>
                      <a:pt x="15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483;p34">
                <a:extLst>
                  <a:ext uri="{FF2B5EF4-FFF2-40B4-BE49-F238E27FC236}">
                    <a16:creationId xmlns:a16="http://schemas.microsoft.com/office/drawing/2014/main" id="{D9B0524F-8368-8EDB-6BA9-F6201A7300BA}"/>
                  </a:ext>
                </a:extLst>
              </p:cNvPr>
              <p:cNvSpPr/>
              <p:nvPr/>
            </p:nvSpPr>
            <p:spPr>
              <a:xfrm>
                <a:off x="8382409" y="1719394"/>
                <a:ext cx="50566" cy="20451"/>
              </a:xfrm>
              <a:custGeom>
                <a:avLst/>
                <a:gdLst/>
                <a:ahLst/>
                <a:cxnLst/>
                <a:rect l="l" t="t" r="r" b="b"/>
                <a:pathLst>
                  <a:path w="864" h="347" extrusionOk="0">
                    <a:moveTo>
                      <a:pt x="134" y="1"/>
                    </a:moveTo>
                    <a:cubicBezTo>
                      <a:pt x="59" y="1"/>
                      <a:pt x="0" y="114"/>
                      <a:pt x="77" y="177"/>
                    </a:cubicBezTo>
                    <a:cubicBezTo>
                      <a:pt x="205" y="287"/>
                      <a:pt x="365" y="347"/>
                      <a:pt x="529" y="347"/>
                    </a:cubicBezTo>
                    <a:cubicBezTo>
                      <a:pt x="607" y="347"/>
                      <a:pt x="687" y="333"/>
                      <a:pt x="764" y="305"/>
                    </a:cubicBezTo>
                    <a:cubicBezTo>
                      <a:pt x="864" y="267"/>
                      <a:pt x="820" y="127"/>
                      <a:pt x="724" y="127"/>
                    </a:cubicBezTo>
                    <a:cubicBezTo>
                      <a:pt x="713" y="127"/>
                      <a:pt x="700" y="129"/>
                      <a:pt x="687" y="134"/>
                    </a:cubicBezTo>
                    <a:cubicBezTo>
                      <a:pt x="635" y="152"/>
                      <a:pt x="582" y="160"/>
                      <a:pt x="530" y="160"/>
                    </a:cubicBezTo>
                    <a:cubicBezTo>
                      <a:pt x="407" y="160"/>
                      <a:pt x="285" y="112"/>
                      <a:pt x="188" y="22"/>
                    </a:cubicBezTo>
                    <a:cubicBezTo>
                      <a:pt x="170" y="7"/>
                      <a:pt x="152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484;p34">
                <a:extLst>
                  <a:ext uri="{FF2B5EF4-FFF2-40B4-BE49-F238E27FC236}">
                    <a16:creationId xmlns:a16="http://schemas.microsoft.com/office/drawing/2014/main" id="{EF14E6B8-28F2-7B4A-9BEA-08FD0A729AF4}"/>
                  </a:ext>
                </a:extLst>
              </p:cNvPr>
              <p:cNvSpPr/>
              <p:nvPr/>
            </p:nvSpPr>
            <p:spPr>
              <a:xfrm>
                <a:off x="8320079" y="1654035"/>
                <a:ext cx="39680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822" extrusionOk="0">
                    <a:moveTo>
                      <a:pt x="121" y="0"/>
                    </a:moveTo>
                    <a:cubicBezTo>
                      <a:pt x="60" y="0"/>
                      <a:pt x="0" y="57"/>
                      <a:pt x="34" y="134"/>
                    </a:cubicBezTo>
                    <a:cubicBezTo>
                      <a:pt x="137" y="383"/>
                      <a:pt x="300" y="615"/>
                      <a:pt x="497" y="796"/>
                    </a:cubicBezTo>
                    <a:cubicBezTo>
                      <a:pt x="515" y="814"/>
                      <a:pt x="534" y="821"/>
                      <a:pt x="552" y="821"/>
                    </a:cubicBezTo>
                    <a:cubicBezTo>
                      <a:pt x="621" y="821"/>
                      <a:pt x="677" y="711"/>
                      <a:pt x="609" y="650"/>
                    </a:cubicBezTo>
                    <a:cubicBezTo>
                      <a:pt x="429" y="478"/>
                      <a:pt x="291" y="280"/>
                      <a:pt x="205" y="57"/>
                    </a:cubicBezTo>
                    <a:cubicBezTo>
                      <a:pt x="187" y="17"/>
                      <a:pt x="154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485;p34">
                <a:extLst>
                  <a:ext uri="{FF2B5EF4-FFF2-40B4-BE49-F238E27FC236}">
                    <a16:creationId xmlns:a16="http://schemas.microsoft.com/office/drawing/2014/main" id="{B2F1E189-1F1E-FEE1-943D-4D096E542B93}"/>
                  </a:ext>
                </a:extLst>
              </p:cNvPr>
              <p:cNvSpPr/>
              <p:nvPr/>
            </p:nvSpPr>
            <p:spPr>
              <a:xfrm>
                <a:off x="8589531" y="1654801"/>
                <a:ext cx="53784" cy="25048"/>
              </a:xfrm>
              <a:custGeom>
                <a:avLst/>
                <a:gdLst/>
                <a:ahLst/>
                <a:cxnLst/>
                <a:rect l="l" t="t" r="r" b="b"/>
                <a:pathLst>
                  <a:path w="919" h="425" extrusionOk="0">
                    <a:moveTo>
                      <a:pt x="791" y="1"/>
                    </a:moveTo>
                    <a:cubicBezTo>
                      <a:pt x="772" y="1"/>
                      <a:pt x="751" y="8"/>
                      <a:pt x="730" y="27"/>
                    </a:cubicBezTo>
                    <a:cubicBezTo>
                      <a:pt x="584" y="166"/>
                      <a:pt x="382" y="242"/>
                      <a:pt x="179" y="242"/>
                    </a:cubicBezTo>
                    <a:cubicBezTo>
                      <a:pt x="168" y="242"/>
                      <a:pt x="157" y="242"/>
                      <a:pt x="146" y="242"/>
                    </a:cubicBezTo>
                    <a:cubicBezTo>
                      <a:pt x="26" y="242"/>
                      <a:pt x="0" y="422"/>
                      <a:pt x="120" y="422"/>
                    </a:cubicBezTo>
                    <a:cubicBezTo>
                      <a:pt x="143" y="423"/>
                      <a:pt x="165" y="424"/>
                      <a:pt x="187" y="424"/>
                    </a:cubicBezTo>
                    <a:cubicBezTo>
                      <a:pt x="431" y="424"/>
                      <a:pt x="670" y="338"/>
                      <a:pt x="851" y="173"/>
                    </a:cubicBezTo>
                    <a:cubicBezTo>
                      <a:pt x="918" y="105"/>
                      <a:pt x="864" y="1"/>
                      <a:pt x="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486;p34">
                <a:extLst>
                  <a:ext uri="{FF2B5EF4-FFF2-40B4-BE49-F238E27FC236}">
                    <a16:creationId xmlns:a16="http://schemas.microsoft.com/office/drawing/2014/main" id="{03D721E3-3BF2-4735-D1F8-34BBDFE74D26}"/>
                  </a:ext>
                </a:extLst>
              </p:cNvPr>
              <p:cNvSpPr/>
              <p:nvPr/>
            </p:nvSpPr>
            <p:spPr>
              <a:xfrm>
                <a:off x="8626929" y="1609186"/>
                <a:ext cx="18962" cy="3159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536" extrusionOk="0">
                    <a:moveTo>
                      <a:pt x="207" y="1"/>
                    </a:moveTo>
                    <a:cubicBezTo>
                      <a:pt x="157" y="1"/>
                      <a:pt x="104" y="38"/>
                      <a:pt x="109" y="105"/>
                    </a:cubicBezTo>
                    <a:cubicBezTo>
                      <a:pt x="126" y="199"/>
                      <a:pt x="109" y="302"/>
                      <a:pt x="57" y="388"/>
                    </a:cubicBezTo>
                    <a:cubicBezTo>
                      <a:pt x="0" y="458"/>
                      <a:pt x="68" y="536"/>
                      <a:pt x="139" y="536"/>
                    </a:cubicBezTo>
                    <a:cubicBezTo>
                      <a:pt x="165" y="536"/>
                      <a:pt x="191" y="525"/>
                      <a:pt x="212" y="500"/>
                    </a:cubicBezTo>
                    <a:cubicBezTo>
                      <a:pt x="289" y="371"/>
                      <a:pt x="323" y="225"/>
                      <a:pt x="289" y="79"/>
                    </a:cubicBezTo>
                    <a:cubicBezTo>
                      <a:pt x="285" y="25"/>
                      <a:pt x="247" y="1"/>
                      <a:pt x="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2487;p34">
              <a:extLst>
                <a:ext uri="{FF2B5EF4-FFF2-40B4-BE49-F238E27FC236}">
                  <a16:creationId xmlns:a16="http://schemas.microsoft.com/office/drawing/2014/main" id="{65954714-35E6-DC2A-AA67-C7AF2F1AD252}"/>
                </a:ext>
              </a:extLst>
            </p:cNvPr>
            <p:cNvGrpSpPr/>
            <p:nvPr/>
          </p:nvGrpSpPr>
          <p:grpSpPr>
            <a:xfrm flipH="1">
              <a:off x="301600" y="1769401"/>
              <a:ext cx="640088" cy="691984"/>
              <a:chOff x="8735150" y="1346213"/>
              <a:chExt cx="640088" cy="691984"/>
            </a:xfrm>
          </p:grpSpPr>
          <p:sp>
            <p:nvSpPr>
              <p:cNvPr id="44" name="Google Shape;2488;p34">
                <a:extLst>
                  <a:ext uri="{FF2B5EF4-FFF2-40B4-BE49-F238E27FC236}">
                    <a16:creationId xmlns:a16="http://schemas.microsoft.com/office/drawing/2014/main" id="{41D82823-1A86-CBE0-CFD7-1F658925E2BC}"/>
                  </a:ext>
                </a:extLst>
              </p:cNvPr>
              <p:cNvSpPr/>
              <p:nvPr/>
            </p:nvSpPr>
            <p:spPr>
              <a:xfrm>
                <a:off x="8735150" y="1370730"/>
                <a:ext cx="640088" cy="667467"/>
              </a:xfrm>
              <a:custGeom>
                <a:avLst/>
                <a:gdLst/>
                <a:ahLst/>
                <a:cxnLst/>
                <a:rect l="l" t="t" r="r" b="b"/>
                <a:pathLst>
                  <a:path w="10937" h="11325" extrusionOk="0">
                    <a:moveTo>
                      <a:pt x="6958" y="1"/>
                    </a:moveTo>
                    <a:cubicBezTo>
                      <a:pt x="6193" y="1"/>
                      <a:pt x="5387" y="1079"/>
                      <a:pt x="4691" y="1419"/>
                    </a:cubicBezTo>
                    <a:cubicBezTo>
                      <a:pt x="3883" y="1814"/>
                      <a:pt x="2973" y="1969"/>
                      <a:pt x="2079" y="2158"/>
                    </a:cubicBezTo>
                    <a:cubicBezTo>
                      <a:pt x="928" y="2398"/>
                      <a:pt x="0" y="2879"/>
                      <a:pt x="189" y="4099"/>
                    </a:cubicBezTo>
                    <a:cubicBezTo>
                      <a:pt x="447" y="5818"/>
                      <a:pt x="1907" y="6926"/>
                      <a:pt x="2672" y="8154"/>
                    </a:cubicBezTo>
                    <a:cubicBezTo>
                      <a:pt x="3170" y="8936"/>
                      <a:pt x="3213" y="9873"/>
                      <a:pt x="3660" y="10586"/>
                    </a:cubicBezTo>
                    <a:cubicBezTo>
                      <a:pt x="3875" y="10921"/>
                      <a:pt x="4158" y="11222"/>
                      <a:pt x="4631" y="11299"/>
                    </a:cubicBezTo>
                    <a:cubicBezTo>
                      <a:pt x="4736" y="11316"/>
                      <a:pt x="4832" y="11324"/>
                      <a:pt x="4921" y="11324"/>
                    </a:cubicBezTo>
                    <a:cubicBezTo>
                      <a:pt x="5497" y="11324"/>
                      <a:pt x="5776" y="10984"/>
                      <a:pt x="6126" y="10560"/>
                    </a:cubicBezTo>
                    <a:cubicBezTo>
                      <a:pt x="6487" y="10122"/>
                      <a:pt x="7243" y="9606"/>
                      <a:pt x="7835" y="9495"/>
                    </a:cubicBezTo>
                    <a:cubicBezTo>
                      <a:pt x="8024" y="9459"/>
                      <a:pt x="8213" y="9450"/>
                      <a:pt x="8401" y="9450"/>
                    </a:cubicBezTo>
                    <a:cubicBezTo>
                      <a:pt x="8619" y="9450"/>
                      <a:pt x="8836" y="9462"/>
                      <a:pt x="9050" y="9462"/>
                    </a:cubicBezTo>
                    <a:cubicBezTo>
                      <a:pt x="9237" y="9462"/>
                      <a:pt x="9423" y="9453"/>
                      <a:pt x="9605" y="9417"/>
                    </a:cubicBezTo>
                    <a:cubicBezTo>
                      <a:pt x="10155" y="9306"/>
                      <a:pt x="10516" y="8799"/>
                      <a:pt x="10636" y="8343"/>
                    </a:cubicBezTo>
                    <a:cubicBezTo>
                      <a:pt x="10937" y="7209"/>
                      <a:pt x="9812" y="6359"/>
                      <a:pt x="9519" y="5268"/>
                    </a:cubicBezTo>
                    <a:cubicBezTo>
                      <a:pt x="9159" y="3893"/>
                      <a:pt x="9339" y="2123"/>
                      <a:pt x="8282" y="766"/>
                    </a:cubicBezTo>
                    <a:cubicBezTo>
                      <a:pt x="7973" y="379"/>
                      <a:pt x="7509" y="18"/>
                      <a:pt x="6985" y="1"/>
                    </a:cubicBezTo>
                    <a:cubicBezTo>
                      <a:pt x="6976" y="1"/>
                      <a:pt x="6967" y="1"/>
                      <a:pt x="69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489;p34">
                <a:extLst>
                  <a:ext uri="{FF2B5EF4-FFF2-40B4-BE49-F238E27FC236}">
                    <a16:creationId xmlns:a16="http://schemas.microsoft.com/office/drawing/2014/main" id="{B547B02C-1B01-CE7F-0A80-A8835DE003F0}"/>
                  </a:ext>
                </a:extLst>
              </p:cNvPr>
              <p:cNvSpPr/>
              <p:nvPr/>
            </p:nvSpPr>
            <p:spPr>
              <a:xfrm>
                <a:off x="8805498" y="1439684"/>
                <a:ext cx="506944" cy="51670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8767" extrusionOk="0">
                    <a:moveTo>
                      <a:pt x="5265" y="0"/>
                    </a:moveTo>
                    <a:cubicBezTo>
                      <a:pt x="4198" y="0"/>
                      <a:pt x="4297" y="1617"/>
                      <a:pt x="3661" y="2199"/>
                    </a:cubicBezTo>
                    <a:cubicBezTo>
                      <a:pt x="3438" y="2403"/>
                      <a:pt x="3213" y="2477"/>
                      <a:pt x="2988" y="2477"/>
                    </a:cubicBezTo>
                    <a:cubicBezTo>
                      <a:pt x="2358" y="2477"/>
                      <a:pt x="1722" y="1890"/>
                      <a:pt x="1098" y="1890"/>
                    </a:cubicBezTo>
                    <a:cubicBezTo>
                      <a:pt x="975" y="1890"/>
                      <a:pt x="853" y="1913"/>
                      <a:pt x="731" y="1967"/>
                    </a:cubicBezTo>
                    <a:cubicBezTo>
                      <a:pt x="1" y="2294"/>
                      <a:pt x="207" y="3505"/>
                      <a:pt x="499" y="4029"/>
                    </a:cubicBezTo>
                    <a:cubicBezTo>
                      <a:pt x="508" y="4038"/>
                      <a:pt x="508" y="4046"/>
                      <a:pt x="516" y="4046"/>
                    </a:cubicBezTo>
                    <a:cubicBezTo>
                      <a:pt x="516" y="4055"/>
                      <a:pt x="516" y="4063"/>
                      <a:pt x="525" y="4063"/>
                    </a:cubicBezTo>
                    <a:cubicBezTo>
                      <a:pt x="1066" y="4966"/>
                      <a:pt x="1599" y="5876"/>
                      <a:pt x="2063" y="6821"/>
                    </a:cubicBezTo>
                    <a:cubicBezTo>
                      <a:pt x="2329" y="7371"/>
                      <a:pt x="2819" y="8385"/>
                      <a:pt x="3360" y="8660"/>
                    </a:cubicBezTo>
                    <a:cubicBezTo>
                      <a:pt x="3513" y="8734"/>
                      <a:pt x="3658" y="8767"/>
                      <a:pt x="3797" y="8767"/>
                    </a:cubicBezTo>
                    <a:cubicBezTo>
                      <a:pt x="4345" y="8767"/>
                      <a:pt x="4782" y="8257"/>
                      <a:pt x="5104" y="7818"/>
                    </a:cubicBezTo>
                    <a:cubicBezTo>
                      <a:pt x="5482" y="7320"/>
                      <a:pt x="5474" y="7113"/>
                      <a:pt x="6135" y="6993"/>
                    </a:cubicBezTo>
                    <a:cubicBezTo>
                      <a:pt x="6228" y="6976"/>
                      <a:pt x="6321" y="6969"/>
                      <a:pt x="6416" y="6969"/>
                    </a:cubicBezTo>
                    <a:cubicBezTo>
                      <a:pt x="6740" y="6969"/>
                      <a:pt x="7071" y="7049"/>
                      <a:pt x="7391" y="7049"/>
                    </a:cubicBezTo>
                    <a:cubicBezTo>
                      <a:pt x="7573" y="7049"/>
                      <a:pt x="7751" y="7023"/>
                      <a:pt x="7922" y="6942"/>
                    </a:cubicBezTo>
                    <a:cubicBezTo>
                      <a:pt x="8661" y="6581"/>
                      <a:pt x="8627" y="6014"/>
                      <a:pt x="8240" y="5490"/>
                    </a:cubicBezTo>
                    <a:cubicBezTo>
                      <a:pt x="7261" y="4167"/>
                      <a:pt x="7432" y="2431"/>
                      <a:pt x="6685" y="1013"/>
                    </a:cubicBezTo>
                    <a:cubicBezTo>
                      <a:pt x="6436" y="558"/>
                      <a:pt x="6118" y="189"/>
                      <a:pt x="5654" y="60"/>
                    </a:cubicBezTo>
                    <a:cubicBezTo>
                      <a:pt x="5509" y="19"/>
                      <a:pt x="5381" y="0"/>
                      <a:pt x="5265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490;p34">
                <a:extLst>
                  <a:ext uri="{FF2B5EF4-FFF2-40B4-BE49-F238E27FC236}">
                    <a16:creationId xmlns:a16="http://schemas.microsoft.com/office/drawing/2014/main" id="{6A45B4A3-4B1D-A49F-628B-F9443930D250}"/>
                  </a:ext>
                </a:extLst>
              </p:cNvPr>
              <p:cNvSpPr/>
              <p:nvPr/>
            </p:nvSpPr>
            <p:spPr>
              <a:xfrm>
                <a:off x="8936771" y="1461490"/>
                <a:ext cx="285426" cy="47503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060" extrusionOk="0">
                    <a:moveTo>
                      <a:pt x="3024" y="8018"/>
                    </a:moveTo>
                    <a:cubicBezTo>
                      <a:pt x="3021" y="8019"/>
                      <a:pt x="3018" y="8021"/>
                      <a:pt x="3016" y="8023"/>
                    </a:cubicBezTo>
                    <a:cubicBezTo>
                      <a:pt x="3019" y="8022"/>
                      <a:pt x="3022" y="8020"/>
                      <a:pt x="3024" y="8018"/>
                    </a:cubicBezTo>
                    <a:close/>
                    <a:moveTo>
                      <a:pt x="1818" y="0"/>
                    </a:moveTo>
                    <a:cubicBezTo>
                      <a:pt x="1788" y="0"/>
                      <a:pt x="1758" y="11"/>
                      <a:pt x="1736" y="33"/>
                    </a:cubicBezTo>
                    <a:lnTo>
                      <a:pt x="78" y="1365"/>
                    </a:lnTo>
                    <a:cubicBezTo>
                      <a:pt x="26" y="1400"/>
                      <a:pt x="0" y="1468"/>
                      <a:pt x="26" y="1528"/>
                    </a:cubicBezTo>
                    <a:cubicBezTo>
                      <a:pt x="146" y="1795"/>
                      <a:pt x="353" y="2035"/>
                      <a:pt x="516" y="2276"/>
                    </a:cubicBezTo>
                    <a:cubicBezTo>
                      <a:pt x="834" y="2757"/>
                      <a:pt x="1160" y="3238"/>
                      <a:pt x="1478" y="3719"/>
                    </a:cubicBezTo>
                    <a:cubicBezTo>
                      <a:pt x="1753" y="4106"/>
                      <a:pt x="1993" y="4510"/>
                      <a:pt x="2208" y="4939"/>
                    </a:cubicBezTo>
                    <a:cubicBezTo>
                      <a:pt x="2655" y="5867"/>
                      <a:pt x="2844" y="6898"/>
                      <a:pt x="2767" y="7929"/>
                    </a:cubicBezTo>
                    <a:cubicBezTo>
                      <a:pt x="2762" y="8016"/>
                      <a:pt x="2830" y="8059"/>
                      <a:pt x="2904" y="8059"/>
                    </a:cubicBezTo>
                    <a:cubicBezTo>
                      <a:pt x="2960" y="8059"/>
                      <a:pt x="3020" y="8033"/>
                      <a:pt x="3050" y="7980"/>
                    </a:cubicBezTo>
                    <a:lnTo>
                      <a:pt x="3050" y="7980"/>
                    </a:lnTo>
                    <a:cubicBezTo>
                      <a:pt x="3043" y="7995"/>
                      <a:pt x="3036" y="8009"/>
                      <a:pt x="3024" y="8018"/>
                    </a:cubicBezTo>
                    <a:lnTo>
                      <a:pt x="3024" y="8018"/>
                    </a:lnTo>
                    <a:cubicBezTo>
                      <a:pt x="3033" y="8014"/>
                      <a:pt x="3044" y="8013"/>
                      <a:pt x="3050" y="8006"/>
                    </a:cubicBezTo>
                    <a:cubicBezTo>
                      <a:pt x="3110" y="7980"/>
                      <a:pt x="3171" y="7963"/>
                      <a:pt x="3231" y="7946"/>
                    </a:cubicBezTo>
                    <a:cubicBezTo>
                      <a:pt x="3411" y="7886"/>
                      <a:pt x="3591" y="7834"/>
                      <a:pt x="3772" y="7791"/>
                    </a:cubicBezTo>
                    <a:cubicBezTo>
                      <a:pt x="3952" y="7749"/>
                      <a:pt x="4159" y="7697"/>
                      <a:pt x="4348" y="7654"/>
                    </a:cubicBezTo>
                    <a:cubicBezTo>
                      <a:pt x="4426" y="7628"/>
                      <a:pt x="4510" y="7617"/>
                      <a:pt x="4595" y="7617"/>
                    </a:cubicBezTo>
                    <a:cubicBezTo>
                      <a:pt x="4621" y="7617"/>
                      <a:pt x="4648" y="7618"/>
                      <a:pt x="4674" y="7620"/>
                    </a:cubicBezTo>
                    <a:cubicBezTo>
                      <a:pt x="4681" y="7621"/>
                      <a:pt x="4688" y="7621"/>
                      <a:pt x="4694" y="7621"/>
                    </a:cubicBezTo>
                    <a:cubicBezTo>
                      <a:pt x="4804" y="7621"/>
                      <a:pt x="4876" y="7493"/>
                      <a:pt x="4811" y="7396"/>
                    </a:cubicBezTo>
                    <a:cubicBezTo>
                      <a:pt x="3085" y="5437"/>
                      <a:pt x="2062" y="2748"/>
                      <a:pt x="1968" y="145"/>
                    </a:cubicBezTo>
                    <a:cubicBezTo>
                      <a:pt x="1968" y="94"/>
                      <a:pt x="1942" y="42"/>
                      <a:pt x="1890" y="25"/>
                    </a:cubicBezTo>
                    <a:cubicBezTo>
                      <a:pt x="1870" y="9"/>
                      <a:pt x="1844" y="0"/>
                      <a:pt x="1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491;p34">
                <a:extLst>
                  <a:ext uri="{FF2B5EF4-FFF2-40B4-BE49-F238E27FC236}">
                    <a16:creationId xmlns:a16="http://schemas.microsoft.com/office/drawing/2014/main" id="{DC4A72DE-8C2C-68A8-A358-A9E6786A33CA}"/>
                  </a:ext>
                </a:extLst>
              </p:cNvPr>
              <p:cNvSpPr/>
              <p:nvPr/>
            </p:nvSpPr>
            <p:spPr>
              <a:xfrm>
                <a:off x="9121302" y="1931789"/>
                <a:ext cx="59" cy="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492;p34">
                <a:extLst>
                  <a:ext uri="{FF2B5EF4-FFF2-40B4-BE49-F238E27FC236}">
                    <a16:creationId xmlns:a16="http://schemas.microsoft.com/office/drawing/2014/main" id="{698E8D27-73D5-CF88-A652-F256954064DB}"/>
                  </a:ext>
                </a:extLst>
              </p:cNvPr>
              <p:cNvSpPr/>
              <p:nvPr/>
            </p:nvSpPr>
            <p:spPr>
              <a:xfrm>
                <a:off x="8941277" y="1626979"/>
                <a:ext cx="33184" cy="48977"/>
              </a:xfrm>
              <a:custGeom>
                <a:avLst/>
                <a:gdLst/>
                <a:ahLst/>
                <a:cxnLst/>
                <a:rect l="l" t="t" r="r" b="b"/>
                <a:pathLst>
                  <a:path w="567" h="831" extrusionOk="0">
                    <a:moveTo>
                      <a:pt x="224" y="1"/>
                    </a:moveTo>
                    <a:cubicBezTo>
                      <a:pt x="224" y="1"/>
                      <a:pt x="1" y="413"/>
                      <a:pt x="18" y="568"/>
                    </a:cubicBezTo>
                    <a:cubicBezTo>
                      <a:pt x="14" y="747"/>
                      <a:pt x="139" y="830"/>
                      <a:pt x="267" y="830"/>
                    </a:cubicBezTo>
                    <a:cubicBezTo>
                      <a:pt x="415" y="830"/>
                      <a:pt x="566" y="719"/>
                      <a:pt x="525" y="516"/>
                    </a:cubicBezTo>
                    <a:cubicBezTo>
                      <a:pt x="516" y="361"/>
                      <a:pt x="224" y="1"/>
                      <a:pt x="2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493;p34">
                <a:extLst>
                  <a:ext uri="{FF2B5EF4-FFF2-40B4-BE49-F238E27FC236}">
                    <a16:creationId xmlns:a16="http://schemas.microsoft.com/office/drawing/2014/main" id="{AE375D88-ECA3-783E-F76D-33D58E98D0E9}"/>
                  </a:ext>
                </a:extLst>
              </p:cNvPr>
              <p:cNvSpPr/>
              <p:nvPr/>
            </p:nvSpPr>
            <p:spPr>
              <a:xfrm>
                <a:off x="8837804" y="1596627"/>
                <a:ext cx="41670" cy="39076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63" extrusionOk="0">
                    <a:moveTo>
                      <a:pt x="712" y="0"/>
                    </a:moveTo>
                    <a:cubicBezTo>
                      <a:pt x="712" y="0"/>
                      <a:pt x="265" y="137"/>
                      <a:pt x="171" y="258"/>
                    </a:cubicBezTo>
                    <a:cubicBezTo>
                      <a:pt x="1" y="408"/>
                      <a:pt x="233" y="663"/>
                      <a:pt x="419" y="663"/>
                    </a:cubicBezTo>
                    <a:cubicBezTo>
                      <a:pt x="477" y="663"/>
                      <a:pt x="531" y="637"/>
                      <a:pt x="566" y="576"/>
                    </a:cubicBezTo>
                    <a:cubicBezTo>
                      <a:pt x="669" y="455"/>
                      <a:pt x="712" y="0"/>
                      <a:pt x="7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494;p34">
                <a:extLst>
                  <a:ext uri="{FF2B5EF4-FFF2-40B4-BE49-F238E27FC236}">
                    <a16:creationId xmlns:a16="http://schemas.microsoft.com/office/drawing/2014/main" id="{91123449-4C9D-FF2C-E062-9F3E1683A246}"/>
                  </a:ext>
                </a:extLst>
              </p:cNvPr>
              <p:cNvSpPr/>
              <p:nvPr/>
            </p:nvSpPr>
            <p:spPr>
              <a:xfrm>
                <a:off x="9080568" y="1539873"/>
                <a:ext cx="50390" cy="35363"/>
              </a:xfrm>
              <a:custGeom>
                <a:avLst/>
                <a:gdLst/>
                <a:ahLst/>
                <a:cxnLst/>
                <a:rect l="l" t="t" r="r" b="b"/>
                <a:pathLst>
                  <a:path w="861" h="600" extrusionOk="0">
                    <a:moveTo>
                      <a:pt x="0" y="1"/>
                    </a:moveTo>
                    <a:cubicBezTo>
                      <a:pt x="0" y="1"/>
                      <a:pt x="164" y="439"/>
                      <a:pt x="293" y="525"/>
                    </a:cubicBezTo>
                    <a:cubicBezTo>
                      <a:pt x="350" y="577"/>
                      <a:pt x="411" y="599"/>
                      <a:pt x="468" y="599"/>
                    </a:cubicBezTo>
                    <a:cubicBezTo>
                      <a:pt x="691" y="599"/>
                      <a:pt x="860" y="263"/>
                      <a:pt x="593" y="112"/>
                    </a:cubicBezTo>
                    <a:cubicBezTo>
                      <a:pt x="473" y="18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495;p34">
                <a:extLst>
                  <a:ext uri="{FF2B5EF4-FFF2-40B4-BE49-F238E27FC236}">
                    <a16:creationId xmlns:a16="http://schemas.microsoft.com/office/drawing/2014/main" id="{E579D175-3726-1BFD-0206-C5BE15076089}"/>
                  </a:ext>
                </a:extLst>
              </p:cNvPr>
              <p:cNvSpPr/>
              <p:nvPr/>
            </p:nvSpPr>
            <p:spPr>
              <a:xfrm>
                <a:off x="9096663" y="1602698"/>
                <a:ext cx="4998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60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64" y="438"/>
                      <a:pt x="284" y="533"/>
                    </a:cubicBezTo>
                    <a:cubicBezTo>
                      <a:pt x="341" y="585"/>
                      <a:pt x="402" y="607"/>
                      <a:pt x="459" y="607"/>
                    </a:cubicBezTo>
                    <a:cubicBezTo>
                      <a:pt x="682" y="607"/>
                      <a:pt x="853" y="269"/>
                      <a:pt x="593" y="112"/>
                    </a:cubicBezTo>
                    <a:cubicBezTo>
                      <a:pt x="464" y="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496;p34">
                <a:extLst>
                  <a:ext uri="{FF2B5EF4-FFF2-40B4-BE49-F238E27FC236}">
                    <a16:creationId xmlns:a16="http://schemas.microsoft.com/office/drawing/2014/main" id="{3D1440DD-DBC3-1295-4C74-7C352BED3426}"/>
                  </a:ext>
                </a:extLst>
              </p:cNvPr>
              <p:cNvSpPr/>
              <p:nvPr/>
            </p:nvSpPr>
            <p:spPr>
              <a:xfrm>
                <a:off x="9096663" y="1488953"/>
                <a:ext cx="54019" cy="30942"/>
              </a:xfrm>
              <a:custGeom>
                <a:avLst/>
                <a:gdLst/>
                <a:ahLst/>
                <a:cxnLst/>
                <a:rect l="l" t="t" r="r" b="b"/>
                <a:pathLst>
                  <a:path w="923" h="525" extrusionOk="0">
                    <a:moveTo>
                      <a:pt x="555" y="1"/>
                    </a:moveTo>
                    <a:cubicBezTo>
                      <a:pt x="522" y="1"/>
                      <a:pt x="485" y="7"/>
                      <a:pt x="447" y="23"/>
                    </a:cubicBezTo>
                    <a:cubicBezTo>
                      <a:pt x="292" y="66"/>
                      <a:pt x="0" y="435"/>
                      <a:pt x="0" y="435"/>
                    </a:cubicBezTo>
                    <a:cubicBezTo>
                      <a:pt x="0" y="435"/>
                      <a:pt x="311" y="525"/>
                      <a:pt x="503" y="525"/>
                    </a:cubicBezTo>
                    <a:cubicBezTo>
                      <a:pt x="542" y="525"/>
                      <a:pt x="576" y="521"/>
                      <a:pt x="602" y="513"/>
                    </a:cubicBezTo>
                    <a:cubicBezTo>
                      <a:pt x="922" y="436"/>
                      <a:pt x="822" y="1"/>
                      <a:pt x="5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497;p34">
                <a:extLst>
                  <a:ext uri="{FF2B5EF4-FFF2-40B4-BE49-F238E27FC236}">
                    <a16:creationId xmlns:a16="http://schemas.microsoft.com/office/drawing/2014/main" id="{7BC50C3F-BC12-B868-A85C-751E8A43D18C}"/>
                  </a:ext>
                </a:extLst>
              </p:cNvPr>
              <p:cNvSpPr/>
              <p:nvPr/>
            </p:nvSpPr>
            <p:spPr>
              <a:xfrm>
                <a:off x="8902533" y="1597099"/>
                <a:ext cx="36285" cy="4791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813" extrusionOk="0">
                    <a:moveTo>
                      <a:pt x="474" y="1"/>
                    </a:moveTo>
                    <a:cubicBezTo>
                      <a:pt x="474" y="1"/>
                      <a:pt x="121" y="301"/>
                      <a:pt x="87" y="456"/>
                    </a:cubicBezTo>
                    <a:cubicBezTo>
                      <a:pt x="0" y="671"/>
                      <a:pt x="169" y="812"/>
                      <a:pt x="334" y="812"/>
                    </a:cubicBezTo>
                    <a:cubicBezTo>
                      <a:pt x="446" y="812"/>
                      <a:pt x="557" y="747"/>
                      <a:pt x="585" y="593"/>
                    </a:cubicBezTo>
                    <a:cubicBezTo>
                      <a:pt x="620" y="439"/>
                      <a:pt x="474" y="1"/>
                      <a:pt x="4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498;p34">
                <a:extLst>
                  <a:ext uri="{FF2B5EF4-FFF2-40B4-BE49-F238E27FC236}">
                    <a16:creationId xmlns:a16="http://schemas.microsoft.com/office/drawing/2014/main" id="{FDA4097B-174B-6ABE-6FCE-A51A422CFB77}"/>
                  </a:ext>
                </a:extLst>
              </p:cNvPr>
              <p:cNvSpPr/>
              <p:nvPr/>
            </p:nvSpPr>
            <p:spPr>
              <a:xfrm>
                <a:off x="8955031" y="1560618"/>
                <a:ext cx="177389" cy="390048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6618" extrusionOk="0">
                    <a:moveTo>
                      <a:pt x="86" y="0"/>
                    </a:moveTo>
                    <a:cubicBezTo>
                      <a:pt x="42" y="0"/>
                      <a:pt x="1" y="54"/>
                      <a:pt x="32" y="104"/>
                    </a:cubicBezTo>
                    <a:cubicBezTo>
                      <a:pt x="754" y="1058"/>
                      <a:pt x="1501" y="1994"/>
                      <a:pt x="2060" y="3051"/>
                    </a:cubicBezTo>
                    <a:cubicBezTo>
                      <a:pt x="2627" y="4133"/>
                      <a:pt x="2910" y="5328"/>
                      <a:pt x="2764" y="6548"/>
                    </a:cubicBezTo>
                    <a:cubicBezTo>
                      <a:pt x="2759" y="6594"/>
                      <a:pt x="2792" y="6618"/>
                      <a:pt x="2825" y="6618"/>
                    </a:cubicBezTo>
                    <a:cubicBezTo>
                      <a:pt x="2853" y="6618"/>
                      <a:pt x="2880" y="6600"/>
                      <a:pt x="2884" y="6565"/>
                    </a:cubicBezTo>
                    <a:cubicBezTo>
                      <a:pt x="3030" y="5345"/>
                      <a:pt x="2764" y="4168"/>
                      <a:pt x="2214" y="3077"/>
                    </a:cubicBezTo>
                    <a:cubicBezTo>
                      <a:pt x="1664" y="1986"/>
                      <a:pt x="874" y="1006"/>
                      <a:pt x="135" y="27"/>
                    </a:cubicBezTo>
                    <a:cubicBezTo>
                      <a:pt x="121" y="8"/>
                      <a:pt x="103" y="0"/>
                      <a:pt x="86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499;p34">
                <a:extLst>
                  <a:ext uri="{FF2B5EF4-FFF2-40B4-BE49-F238E27FC236}">
                    <a16:creationId xmlns:a16="http://schemas.microsoft.com/office/drawing/2014/main" id="{07A4B969-6FCA-8DAA-6895-504132FB4B26}"/>
                  </a:ext>
                </a:extLst>
              </p:cNvPr>
              <p:cNvSpPr/>
              <p:nvPr/>
            </p:nvSpPr>
            <p:spPr>
              <a:xfrm>
                <a:off x="8996116" y="1543232"/>
                <a:ext cx="229008" cy="35781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6071" extrusionOk="0">
                    <a:moveTo>
                      <a:pt x="80" y="0"/>
                    </a:moveTo>
                    <a:cubicBezTo>
                      <a:pt x="42" y="0"/>
                      <a:pt x="0" y="39"/>
                      <a:pt x="17" y="90"/>
                    </a:cubicBezTo>
                    <a:lnTo>
                      <a:pt x="17" y="81"/>
                    </a:lnTo>
                    <a:cubicBezTo>
                      <a:pt x="507" y="1396"/>
                      <a:pt x="1323" y="2564"/>
                      <a:pt x="1942" y="3810"/>
                    </a:cubicBezTo>
                    <a:cubicBezTo>
                      <a:pt x="2346" y="4617"/>
                      <a:pt x="2861" y="5812"/>
                      <a:pt x="3832" y="6069"/>
                    </a:cubicBezTo>
                    <a:cubicBezTo>
                      <a:pt x="3837" y="6070"/>
                      <a:pt x="3841" y="6071"/>
                      <a:pt x="3845" y="6071"/>
                    </a:cubicBezTo>
                    <a:cubicBezTo>
                      <a:pt x="3910" y="6071"/>
                      <a:pt x="3913" y="5957"/>
                      <a:pt x="3840" y="5941"/>
                    </a:cubicBezTo>
                    <a:cubicBezTo>
                      <a:pt x="3368" y="5820"/>
                      <a:pt x="3033" y="5416"/>
                      <a:pt x="2766" y="5030"/>
                    </a:cubicBezTo>
                    <a:cubicBezTo>
                      <a:pt x="2466" y="4575"/>
                      <a:pt x="2208" y="4102"/>
                      <a:pt x="1976" y="3604"/>
                    </a:cubicBezTo>
                    <a:cubicBezTo>
                      <a:pt x="1383" y="2401"/>
                      <a:pt x="601" y="1301"/>
                      <a:pt x="129" y="38"/>
                    </a:cubicBezTo>
                    <a:cubicBezTo>
                      <a:pt x="120" y="11"/>
                      <a:pt x="101" y="0"/>
                      <a:pt x="80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500;p34">
                <a:extLst>
                  <a:ext uri="{FF2B5EF4-FFF2-40B4-BE49-F238E27FC236}">
                    <a16:creationId xmlns:a16="http://schemas.microsoft.com/office/drawing/2014/main" id="{5B81D061-D132-60F0-9BD8-87C31E851A97}"/>
                  </a:ext>
                </a:extLst>
              </p:cNvPr>
              <p:cNvSpPr/>
              <p:nvPr/>
            </p:nvSpPr>
            <p:spPr>
              <a:xfrm>
                <a:off x="8904055" y="1346213"/>
                <a:ext cx="86032" cy="153768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2609" extrusionOk="0">
                    <a:moveTo>
                      <a:pt x="738" y="0"/>
                    </a:moveTo>
                    <a:cubicBezTo>
                      <a:pt x="697" y="0"/>
                      <a:pt x="662" y="31"/>
                      <a:pt x="662" y="74"/>
                    </a:cubicBezTo>
                    <a:cubicBezTo>
                      <a:pt x="1" y="821"/>
                      <a:pt x="473" y="1869"/>
                      <a:pt x="946" y="2574"/>
                    </a:cubicBezTo>
                    <a:cubicBezTo>
                      <a:pt x="963" y="2597"/>
                      <a:pt x="984" y="2608"/>
                      <a:pt x="1006" y="2608"/>
                    </a:cubicBezTo>
                    <a:cubicBezTo>
                      <a:pt x="1017" y="2608"/>
                      <a:pt x="1029" y="2605"/>
                      <a:pt x="1040" y="2599"/>
                    </a:cubicBezTo>
                    <a:lnTo>
                      <a:pt x="1410" y="2393"/>
                    </a:lnTo>
                    <a:cubicBezTo>
                      <a:pt x="1427" y="2393"/>
                      <a:pt x="1436" y="2385"/>
                      <a:pt x="1436" y="2376"/>
                    </a:cubicBezTo>
                    <a:cubicBezTo>
                      <a:pt x="1470" y="2350"/>
                      <a:pt x="1470" y="2299"/>
                      <a:pt x="1436" y="2273"/>
                    </a:cubicBezTo>
                    <a:cubicBezTo>
                      <a:pt x="1436" y="2273"/>
                      <a:pt x="1436" y="2264"/>
                      <a:pt x="1427" y="2264"/>
                    </a:cubicBezTo>
                    <a:cubicBezTo>
                      <a:pt x="1083" y="1921"/>
                      <a:pt x="980" y="1405"/>
                      <a:pt x="1058" y="941"/>
                    </a:cubicBezTo>
                    <a:cubicBezTo>
                      <a:pt x="1075" y="821"/>
                      <a:pt x="1109" y="709"/>
                      <a:pt x="1161" y="598"/>
                    </a:cubicBezTo>
                    <a:cubicBezTo>
                      <a:pt x="1204" y="512"/>
                      <a:pt x="1272" y="443"/>
                      <a:pt x="1272" y="349"/>
                    </a:cubicBezTo>
                    <a:cubicBezTo>
                      <a:pt x="1272" y="245"/>
                      <a:pt x="1186" y="237"/>
                      <a:pt x="1109" y="185"/>
                    </a:cubicBezTo>
                    <a:cubicBezTo>
                      <a:pt x="1006" y="117"/>
                      <a:pt x="886" y="48"/>
                      <a:pt x="765" y="5"/>
                    </a:cubicBezTo>
                    <a:cubicBezTo>
                      <a:pt x="756" y="2"/>
                      <a:pt x="747" y="0"/>
                      <a:pt x="7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501;p34">
                <a:extLst>
                  <a:ext uri="{FF2B5EF4-FFF2-40B4-BE49-F238E27FC236}">
                    <a16:creationId xmlns:a16="http://schemas.microsoft.com/office/drawing/2014/main" id="{F4F67740-C444-09C4-56C6-4EA445C5BE2C}"/>
                  </a:ext>
                </a:extLst>
              </p:cNvPr>
              <p:cNvSpPr/>
              <p:nvPr/>
            </p:nvSpPr>
            <p:spPr>
              <a:xfrm>
                <a:off x="8909205" y="1468503"/>
                <a:ext cx="107745" cy="52631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893" extrusionOk="0">
                    <a:moveTo>
                      <a:pt x="1668" y="1"/>
                    </a:moveTo>
                    <a:cubicBezTo>
                      <a:pt x="1654" y="1"/>
                      <a:pt x="1638" y="3"/>
                      <a:pt x="1623" y="9"/>
                    </a:cubicBezTo>
                    <a:cubicBezTo>
                      <a:pt x="1377" y="113"/>
                      <a:pt x="1112" y="256"/>
                      <a:pt x="1012" y="511"/>
                    </a:cubicBezTo>
                    <a:lnTo>
                      <a:pt x="1012" y="511"/>
                    </a:lnTo>
                    <a:cubicBezTo>
                      <a:pt x="933" y="497"/>
                      <a:pt x="853" y="490"/>
                      <a:pt x="773" y="490"/>
                    </a:cubicBezTo>
                    <a:cubicBezTo>
                      <a:pt x="548" y="490"/>
                      <a:pt x="324" y="545"/>
                      <a:pt x="119" y="653"/>
                    </a:cubicBezTo>
                    <a:cubicBezTo>
                      <a:pt x="1" y="712"/>
                      <a:pt x="54" y="892"/>
                      <a:pt x="164" y="892"/>
                    </a:cubicBezTo>
                    <a:cubicBezTo>
                      <a:pt x="182" y="892"/>
                      <a:pt x="202" y="888"/>
                      <a:pt x="222" y="877"/>
                    </a:cubicBezTo>
                    <a:cubicBezTo>
                      <a:pt x="396" y="781"/>
                      <a:pt x="589" y="733"/>
                      <a:pt x="783" y="733"/>
                    </a:cubicBezTo>
                    <a:cubicBezTo>
                      <a:pt x="886" y="733"/>
                      <a:pt x="989" y="747"/>
                      <a:pt x="1090" y="774"/>
                    </a:cubicBezTo>
                    <a:cubicBezTo>
                      <a:pt x="1095" y="774"/>
                      <a:pt x="1100" y="775"/>
                      <a:pt x="1105" y="775"/>
                    </a:cubicBezTo>
                    <a:cubicBezTo>
                      <a:pt x="1167" y="775"/>
                      <a:pt x="1219" y="726"/>
                      <a:pt x="1227" y="662"/>
                    </a:cubicBezTo>
                    <a:cubicBezTo>
                      <a:pt x="1262" y="430"/>
                      <a:pt x="1528" y="318"/>
                      <a:pt x="1726" y="232"/>
                    </a:cubicBezTo>
                    <a:cubicBezTo>
                      <a:pt x="1840" y="171"/>
                      <a:pt x="1785" y="1"/>
                      <a:pt x="1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502;p34">
                <a:extLst>
                  <a:ext uri="{FF2B5EF4-FFF2-40B4-BE49-F238E27FC236}">
                    <a16:creationId xmlns:a16="http://schemas.microsoft.com/office/drawing/2014/main" id="{B46490B5-2492-811C-7B84-BD0D145B7880}"/>
                  </a:ext>
                </a:extLst>
              </p:cNvPr>
              <p:cNvSpPr/>
              <p:nvPr/>
            </p:nvSpPr>
            <p:spPr>
              <a:xfrm>
                <a:off x="8990087" y="1898727"/>
                <a:ext cx="65372" cy="31708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538" extrusionOk="0">
                    <a:moveTo>
                      <a:pt x="124" y="0"/>
                    </a:moveTo>
                    <a:cubicBezTo>
                      <a:pt x="63" y="0"/>
                      <a:pt x="1" y="59"/>
                      <a:pt x="34" y="132"/>
                    </a:cubicBezTo>
                    <a:cubicBezTo>
                      <a:pt x="139" y="392"/>
                      <a:pt x="383" y="538"/>
                      <a:pt x="635" y="538"/>
                    </a:cubicBezTo>
                    <a:cubicBezTo>
                      <a:pt x="775" y="538"/>
                      <a:pt x="917" y="493"/>
                      <a:pt x="1040" y="398"/>
                    </a:cubicBezTo>
                    <a:cubicBezTo>
                      <a:pt x="1117" y="342"/>
                      <a:pt x="1056" y="234"/>
                      <a:pt x="975" y="234"/>
                    </a:cubicBezTo>
                    <a:cubicBezTo>
                      <a:pt x="957" y="234"/>
                      <a:pt x="938" y="240"/>
                      <a:pt x="919" y="252"/>
                    </a:cubicBezTo>
                    <a:cubicBezTo>
                      <a:pt x="833" y="323"/>
                      <a:pt x="731" y="356"/>
                      <a:pt x="630" y="356"/>
                    </a:cubicBezTo>
                    <a:cubicBezTo>
                      <a:pt x="449" y="356"/>
                      <a:pt x="272" y="248"/>
                      <a:pt x="206" y="55"/>
                    </a:cubicBezTo>
                    <a:cubicBezTo>
                      <a:pt x="188" y="16"/>
                      <a:pt x="156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503;p34">
                <a:extLst>
                  <a:ext uri="{FF2B5EF4-FFF2-40B4-BE49-F238E27FC236}">
                    <a16:creationId xmlns:a16="http://schemas.microsoft.com/office/drawing/2014/main" id="{29B687CA-04C9-61C0-47D3-BBEEA89ABA67}"/>
                  </a:ext>
                </a:extLst>
              </p:cNvPr>
              <p:cNvSpPr/>
              <p:nvPr/>
            </p:nvSpPr>
            <p:spPr>
              <a:xfrm>
                <a:off x="9006709" y="1871794"/>
                <a:ext cx="50566" cy="20451"/>
              </a:xfrm>
              <a:custGeom>
                <a:avLst/>
                <a:gdLst/>
                <a:ahLst/>
                <a:cxnLst/>
                <a:rect l="l" t="t" r="r" b="b"/>
                <a:pathLst>
                  <a:path w="864" h="347" extrusionOk="0">
                    <a:moveTo>
                      <a:pt x="134" y="1"/>
                    </a:moveTo>
                    <a:cubicBezTo>
                      <a:pt x="59" y="1"/>
                      <a:pt x="0" y="114"/>
                      <a:pt x="77" y="177"/>
                    </a:cubicBezTo>
                    <a:cubicBezTo>
                      <a:pt x="205" y="287"/>
                      <a:pt x="365" y="347"/>
                      <a:pt x="529" y="347"/>
                    </a:cubicBezTo>
                    <a:cubicBezTo>
                      <a:pt x="607" y="347"/>
                      <a:pt x="687" y="333"/>
                      <a:pt x="764" y="305"/>
                    </a:cubicBezTo>
                    <a:cubicBezTo>
                      <a:pt x="864" y="267"/>
                      <a:pt x="820" y="127"/>
                      <a:pt x="724" y="127"/>
                    </a:cubicBezTo>
                    <a:cubicBezTo>
                      <a:pt x="713" y="127"/>
                      <a:pt x="700" y="129"/>
                      <a:pt x="687" y="134"/>
                    </a:cubicBezTo>
                    <a:cubicBezTo>
                      <a:pt x="635" y="152"/>
                      <a:pt x="582" y="160"/>
                      <a:pt x="530" y="160"/>
                    </a:cubicBezTo>
                    <a:cubicBezTo>
                      <a:pt x="407" y="160"/>
                      <a:pt x="285" y="112"/>
                      <a:pt x="188" y="22"/>
                    </a:cubicBezTo>
                    <a:cubicBezTo>
                      <a:pt x="170" y="7"/>
                      <a:pt x="152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504;p34">
                <a:extLst>
                  <a:ext uri="{FF2B5EF4-FFF2-40B4-BE49-F238E27FC236}">
                    <a16:creationId xmlns:a16="http://schemas.microsoft.com/office/drawing/2014/main" id="{56F4AE68-CFAD-A163-6090-824D0D95F8A9}"/>
                  </a:ext>
                </a:extLst>
              </p:cNvPr>
              <p:cNvSpPr/>
              <p:nvPr/>
            </p:nvSpPr>
            <p:spPr>
              <a:xfrm>
                <a:off x="8944379" y="1806435"/>
                <a:ext cx="39680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678" h="822" extrusionOk="0">
                    <a:moveTo>
                      <a:pt x="121" y="0"/>
                    </a:moveTo>
                    <a:cubicBezTo>
                      <a:pt x="60" y="0"/>
                      <a:pt x="0" y="57"/>
                      <a:pt x="34" y="134"/>
                    </a:cubicBezTo>
                    <a:cubicBezTo>
                      <a:pt x="137" y="383"/>
                      <a:pt x="300" y="615"/>
                      <a:pt x="497" y="796"/>
                    </a:cubicBezTo>
                    <a:cubicBezTo>
                      <a:pt x="515" y="814"/>
                      <a:pt x="534" y="821"/>
                      <a:pt x="552" y="821"/>
                    </a:cubicBezTo>
                    <a:cubicBezTo>
                      <a:pt x="621" y="821"/>
                      <a:pt x="677" y="711"/>
                      <a:pt x="609" y="650"/>
                    </a:cubicBezTo>
                    <a:cubicBezTo>
                      <a:pt x="429" y="478"/>
                      <a:pt x="291" y="280"/>
                      <a:pt x="205" y="57"/>
                    </a:cubicBezTo>
                    <a:cubicBezTo>
                      <a:pt x="187" y="17"/>
                      <a:pt x="154" y="0"/>
                      <a:pt x="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505;p34">
                <a:extLst>
                  <a:ext uri="{FF2B5EF4-FFF2-40B4-BE49-F238E27FC236}">
                    <a16:creationId xmlns:a16="http://schemas.microsoft.com/office/drawing/2014/main" id="{44823EB9-D3DF-1605-359E-010002DA86A2}"/>
                  </a:ext>
                </a:extLst>
              </p:cNvPr>
              <p:cNvSpPr/>
              <p:nvPr/>
            </p:nvSpPr>
            <p:spPr>
              <a:xfrm>
                <a:off x="9213831" y="1807201"/>
                <a:ext cx="53784" cy="25048"/>
              </a:xfrm>
              <a:custGeom>
                <a:avLst/>
                <a:gdLst/>
                <a:ahLst/>
                <a:cxnLst/>
                <a:rect l="l" t="t" r="r" b="b"/>
                <a:pathLst>
                  <a:path w="919" h="425" extrusionOk="0">
                    <a:moveTo>
                      <a:pt x="791" y="1"/>
                    </a:moveTo>
                    <a:cubicBezTo>
                      <a:pt x="772" y="1"/>
                      <a:pt x="751" y="8"/>
                      <a:pt x="730" y="27"/>
                    </a:cubicBezTo>
                    <a:cubicBezTo>
                      <a:pt x="584" y="166"/>
                      <a:pt x="382" y="242"/>
                      <a:pt x="179" y="242"/>
                    </a:cubicBezTo>
                    <a:cubicBezTo>
                      <a:pt x="168" y="242"/>
                      <a:pt x="157" y="242"/>
                      <a:pt x="146" y="242"/>
                    </a:cubicBezTo>
                    <a:cubicBezTo>
                      <a:pt x="26" y="242"/>
                      <a:pt x="0" y="422"/>
                      <a:pt x="120" y="422"/>
                    </a:cubicBezTo>
                    <a:cubicBezTo>
                      <a:pt x="143" y="423"/>
                      <a:pt x="165" y="424"/>
                      <a:pt x="187" y="424"/>
                    </a:cubicBezTo>
                    <a:cubicBezTo>
                      <a:pt x="431" y="424"/>
                      <a:pt x="670" y="338"/>
                      <a:pt x="851" y="173"/>
                    </a:cubicBezTo>
                    <a:cubicBezTo>
                      <a:pt x="918" y="105"/>
                      <a:pt x="864" y="1"/>
                      <a:pt x="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506;p34">
                <a:extLst>
                  <a:ext uri="{FF2B5EF4-FFF2-40B4-BE49-F238E27FC236}">
                    <a16:creationId xmlns:a16="http://schemas.microsoft.com/office/drawing/2014/main" id="{8433DC9E-D11A-91F8-6BC3-607A44595021}"/>
                  </a:ext>
                </a:extLst>
              </p:cNvPr>
              <p:cNvSpPr/>
              <p:nvPr/>
            </p:nvSpPr>
            <p:spPr>
              <a:xfrm>
                <a:off x="9251229" y="1761586"/>
                <a:ext cx="18962" cy="3159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536" extrusionOk="0">
                    <a:moveTo>
                      <a:pt x="207" y="1"/>
                    </a:moveTo>
                    <a:cubicBezTo>
                      <a:pt x="157" y="1"/>
                      <a:pt x="104" y="38"/>
                      <a:pt x="109" y="105"/>
                    </a:cubicBezTo>
                    <a:cubicBezTo>
                      <a:pt x="126" y="199"/>
                      <a:pt x="109" y="302"/>
                      <a:pt x="57" y="388"/>
                    </a:cubicBezTo>
                    <a:cubicBezTo>
                      <a:pt x="0" y="458"/>
                      <a:pt x="68" y="536"/>
                      <a:pt x="139" y="536"/>
                    </a:cubicBezTo>
                    <a:cubicBezTo>
                      <a:pt x="165" y="536"/>
                      <a:pt x="191" y="525"/>
                      <a:pt x="212" y="500"/>
                    </a:cubicBezTo>
                    <a:cubicBezTo>
                      <a:pt x="289" y="371"/>
                      <a:pt x="323" y="225"/>
                      <a:pt x="289" y="79"/>
                    </a:cubicBezTo>
                    <a:cubicBezTo>
                      <a:pt x="285" y="25"/>
                      <a:pt x="247" y="1"/>
                      <a:pt x="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2507;p34">
              <a:extLst>
                <a:ext uri="{FF2B5EF4-FFF2-40B4-BE49-F238E27FC236}">
                  <a16:creationId xmlns:a16="http://schemas.microsoft.com/office/drawing/2014/main" id="{BEF2E198-7D59-6510-AB6D-D406C1EA386C}"/>
                </a:ext>
              </a:extLst>
            </p:cNvPr>
            <p:cNvSpPr/>
            <p:nvPr/>
          </p:nvSpPr>
          <p:spPr>
            <a:xfrm>
              <a:off x="354063" y="1350413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08;p34">
              <a:extLst>
                <a:ext uri="{FF2B5EF4-FFF2-40B4-BE49-F238E27FC236}">
                  <a16:creationId xmlns:a16="http://schemas.microsoft.com/office/drawing/2014/main" id="{0911CE2B-1C57-CE48-9EE2-A3081A3EF5CC}"/>
                </a:ext>
              </a:extLst>
            </p:cNvPr>
            <p:cNvSpPr/>
            <p:nvPr/>
          </p:nvSpPr>
          <p:spPr>
            <a:xfrm>
              <a:off x="575900" y="985913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781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33"/>
          <p:cNvGrpSpPr/>
          <p:nvPr/>
        </p:nvGrpSpPr>
        <p:grpSpPr>
          <a:xfrm>
            <a:off x="5690688" y="1202425"/>
            <a:ext cx="2785950" cy="2327025"/>
            <a:chOff x="5690688" y="1202425"/>
            <a:chExt cx="2785950" cy="2327025"/>
          </a:xfrm>
        </p:grpSpPr>
        <p:sp>
          <p:nvSpPr>
            <p:cNvPr id="2253" name="Google Shape;2253;p33"/>
            <p:cNvSpPr/>
            <p:nvPr/>
          </p:nvSpPr>
          <p:spPr>
            <a:xfrm>
              <a:off x="5987700" y="1202425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3"/>
            <p:cNvSpPr/>
            <p:nvPr/>
          </p:nvSpPr>
          <p:spPr>
            <a:xfrm>
              <a:off x="8097850" y="330085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3"/>
            <p:cNvSpPr/>
            <p:nvPr/>
          </p:nvSpPr>
          <p:spPr>
            <a:xfrm>
              <a:off x="5690688" y="2526000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3"/>
            <p:cNvSpPr/>
            <p:nvPr/>
          </p:nvSpPr>
          <p:spPr>
            <a:xfrm>
              <a:off x="8385138" y="2914675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3"/>
          <p:cNvGrpSpPr/>
          <p:nvPr/>
        </p:nvGrpSpPr>
        <p:grpSpPr>
          <a:xfrm>
            <a:off x="713100" y="1247300"/>
            <a:ext cx="535163" cy="463600"/>
            <a:chOff x="713100" y="1247300"/>
            <a:chExt cx="535163" cy="463600"/>
          </a:xfrm>
        </p:grpSpPr>
        <p:sp>
          <p:nvSpPr>
            <p:cNvPr id="2258" name="Google Shape;2258;p33"/>
            <p:cNvSpPr/>
            <p:nvPr/>
          </p:nvSpPr>
          <p:spPr>
            <a:xfrm>
              <a:off x="713100" y="148230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3"/>
            <p:cNvSpPr/>
            <p:nvPr/>
          </p:nvSpPr>
          <p:spPr>
            <a:xfrm>
              <a:off x="1156763" y="1247300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6C09F5-D9DC-5F04-0767-BD51166D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12482" y="1447784"/>
            <a:ext cx="3104681" cy="31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63;p25">
            <a:extLst>
              <a:ext uri="{FF2B5EF4-FFF2-40B4-BE49-F238E27FC236}">
                <a16:creationId xmlns:a16="http://schemas.microsoft.com/office/drawing/2014/main" id="{2623C773-CB42-1D64-F90A-B48E1799CAE5}"/>
              </a:ext>
            </a:extLst>
          </p:cNvPr>
          <p:cNvSpPr txBox="1">
            <a:spLocks/>
          </p:cNvSpPr>
          <p:nvPr/>
        </p:nvSpPr>
        <p:spPr>
          <a:xfrm>
            <a:off x="1006121" y="161760"/>
            <a:ext cx="2994698" cy="11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7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關卡</a:t>
            </a:r>
            <a:r>
              <a:rPr lang="en-US" altLang="zh-TW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3</a:t>
            </a:r>
            <a:endParaRPr lang="en-US" sz="6600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FBB23A62-3EC5-C2E1-ED70-1AEFBEA4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98950" y="1291531"/>
            <a:ext cx="3455872" cy="345145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604878-7890-712F-B99A-A3E07443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20" y="20489"/>
            <a:ext cx="2718836" cy="27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ED97CDA9-AE96-0101-E53C-3E8CFB229FC1}"/>
              </a:ext>
            </a:extLst>
          </p:cNvPr>
          <p:cNvSpPr txBox="1"/>
          <p:nvPr/>
        </p:nvSpPr>
        <p:spPr>
          <a:xfrm>
            <a:off x="6115606" y="452759"/>
            <a:ext cx="202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accent1"/>
                </a:solidFill>
                <a:latin typeface="ADLaM Display" panose="02010000000000000000" pitchFamily="2" charset="0"/>
                <a:ea typeface="851tegakizatsu" panose="02000600000000000000" pitchFamily="2" charset="-120"/>
                <a:cs typeface="ADLaM Display" panose="02010000000000000000" pitchFamily="2" charset="0"/>
              </a:rPr>
              <a:t>嘿嘿，</a:t>
            </a:r>
            <a:endParaRPr lang="en-US" altLang="zh-TW" sz="2400" dirty="0">
              <a:solidFill>
                <a:schemeClr val="accent1"/>
              </a:solidFill>
              <a:latin typeface="ADLaM Display" panose="02010000000000000000" pitchFamily="2" charset="0"/>
              <a:ea typeface="851tegakizatsu" panose="02000600000000000000" pitchFamily="2" charset="-120"/>
              <a:cs typeface="ADLaM Display" panose="02010000000000000000" pitchFamily="2" charset="0"/>
            </a:endParaRPr>
          </a:p>
          <a:p>
            <a:pPr algn="ctr"/>
            <a:r>
              <a:rPr lang="zh-TW" altLang="en-US" sz="2400" dirty="0">
                <a:solidFill>
                  <a:schemeClr val="accent1"/>
                </a:solidFill>
                <a:latin typeface="ADLaM Display" panose="02010000000000000000" pitchFamily="2" charset="0"/>
                <a:ea typeface="851tegakizatsu" panose="02000600000000000000" pitchFamily="2" charset="-120"/>
                <a:cs typeface="ADLaM Display" panose="02010000000000000000" pitchFamily="2" charset="0"/>
              </a:rPr>
              <a:t>都沒有被發現我偷了蛋</a:t>
            </a:r>
          </a:p>
        </p:txBody>
      </p:sp>
      <p:grpSp>
        <p:nvGrpSpPr>
          <p:cNvPr id="5" name="Google Shape;2144;p30">
            <a:extLst>
              <a:ext uri="{FF2B5EF4-FFF2-40B4-BE49-F238E27FC236}">
                <a16:creationId xmlns:a16="http://schemas.microsoft.com/office/drawing/2014/main" id="{F8BF3B19-8967-2AA5-B6A5-9BF27F4147F0}"/>
              </a:ext>
            </a:extLst>
          </p:cNvPr>
          <p:cNvGrpSpPr/>
          <p:nvPr/>
        </p:nvGrpSpPr>
        <p:grpSpPr>
          <a:xfrm>
            <a:off x="695069" y="276269"/>
            <a:ext cx="715514" cy="946955"/>
            <a:chOff x="8174440" y="375093"/>
            <a:chExt cx="715514" cy="946955"/>
          </a:xfrm>
        </p:grpSpPr>
        <p:grpSp>
          <p:nvGrpSpPr>
            <p:cNvPr id="6" name="Google Shape;2145;p30">
              <a:extLst>
                <a:ext uri="{FF2B5EF4-FFF2-40B4-BE49-F238E27FC236}">
                  <a16:creationId xmlns:a16="http://schemas.microsoft.com/office/drawing/2014/main" id="{A1FB6E1A-1FAD-1DC6-54CA-74B808DFD5DE}"/>
                </a:ext>
              </a:extLst>
            </p:cNvPr>
            <p:cNvGrpSpPr/>
            <p:nvPr/>
          </p:nvGrpSpPr>
          <p:grpSpPr>
            <a:xfrm rot="-7239147">
              <a:off x="8124504" y="780370"/>
              <a:ext cx="731535" cy="300721"/>
              <a:chOff x="366450" y="897500"/>
              <a:chExt cx="397525" cy="167100"/>
            </a:xfrm>
          </p:grpSpPr>
          <p:sp>
            <p:nvSpPr>
              <p:cNvPr id="9" name="Google Shape;2146;p30">
                <a:extLst>
                  <a:ext uri="{FF2B5EF4-FFF2-40B4-BE49-F238E27FC236}">
                    <a16:creationId xmlns:a16="http://schemas.microsoft.com/office/drawing/2014/main" id="{23F225B2-0DCA-C618-8F1D-213665DE1F88}"/>
                  </a:ext>
                </a:extLst>
              </p:cNvPr>
              <p:cNvSpPr/>
              <p:nvPr/>
            </p:nvSpPr>
            <p:spPr>
              <a:xfrm>
                <a:off x="441875" y="897500"/>
                <a:ext cx="322100" cy="167100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6684" extrusionOk="0">
                    <a:moveTo>
                      <a:pt x="9317" y="1"/>
                    </a:moveTo>
                    <a:cubicBezTo>
                      <a:pt x="8774" y="1"/>
                      <a:pt x="8229" y="328"/>
                      <a:pt x="7811" y="626"/>
                    </a:cubicBezTo>
                    <a:cubicBezTo>
                      <a:pt x="7406" y="907"/>
                      <a:pt x="7017" y="1230"/>
                      <a:pt x="6653" y="1569"/>
                    </a:cubicBezTo>
                    <a:cubicBezTo>
                      <a:pt x="6523" y="1009"/>
                      <a:pt x="6040" y="667"/>
                      <a:pt x="5412" y="667"/>
                    </a:cubicBezTo>
                    <a:cubicBezTo>
                      <a:pt x="5315" y="667"/>
                      <a:pt x="5216" y="676"/>
                      <a:pt x="5114" y="692"/>
                    </a:cubicBezTo>
                    <a:cubicBezTo>
                      <a:pt x="4154" y="849"/>
                      <a:pt x="3765" y="1668"/>
                      <a:pt x="3326" y="2421"/>
                    </a:cubicBezTo>
                    <a:cubicBezTo>
                      <a:pt x="3186" y="2181"/>
                      <a:pt x="2995" y="1983"/>
                      <a:pt x="2714" y="1941"/>
                    </a:cubicBezTo>
                    <a:cubicBezTo>
                      <a:pt x="2677" y="1935"/>
                      <a:pt x="2639" y="1933"/>
                      <a:pt x="2603" y="1933"/>
                    </a:cubicBezTo>
                    <a:cubicBezTo>
                      <a:pt x="2281" y="1933"/>
                      <a:pt x="1984" y="2146"/>
                      <a:pt x="1754" y="2347"/>
                    </a:cubicBezTo>
                    <a:cubicBezTo>
                      <a:pt x="1134" y="2909"/>
                      <a:pt x="703" y="3646"/>
                      <a:pt x="265" y="4341"/>
                    </a:cubicBezTo>
                    <a:cubicBezTo>
                      <a:pt x="50" y="4366"/>
                      <a:pt x="0" y="4730"/>
                      <a:pt x="248" y="4788"/>
                    </a:cubicBezTo>
                    <a:cubicBezTo>
                      <a:pt x="637" y="4887"/>
                      <a:pt x="1026" y="5243"/>
                      <a:pt x="1357" y="5458"/>
                    </a:cubicBezTo>
                    <a:cubicBezTo>
                      <a:pt x="1854" y="5772"/>
                      <a:pt x="2358" y="6103"/>
                      <a:pt x="2904" y="6352"/>
                    </a:cubicBezTo>
                    <a:cubicBezTo>
                      <a:pt x="3173" y="6477"/>
                      <a:pt x="3498" y="6616"/>
                      <a:pt x="3813" y="6616"/>
                    </a:cubicBezTo>
                    <a:cubicBezTo>
                      <a:pt x="3915" y="6616"/>
                      <a:pt x="4015" y="6601"/>
                      <a:pt x="4112" y="6567"/>
                    </a:cubicBezTo>
                    <a:cubicBezTo>
                      <a:pt x="4385" y="6467"/>
                      <a:pt x="4493" y="6227"/>
                      <a:pt x="4526" y="5971"/>
                    </a:cubicBezTo>
                    <a:cubicBezTo>
                      <a:pt x="5254" y="6434"/>
                      <a:pt x="6264" y="6682"/>
                      <a:pt x="7050" y="6682"/>
                    </a:cubicBezTo>
                    <a:cubicBezTo>
                      <a:pt x="7070" y="6683"/>
                      <a:pt x="7090" y="6683"/>
                      <a:pt x="7111" y="6683"/>
                    </a:cubicBezTo>
                    <a:cubicBezTo>
                      <a:pt x="7490" y="6683"/>
                      <a:pt x="7962" y="6605"/>
                      <a:pt x="8158" y="6244"/>
                    </a:cubicBezTo>
                    <a:cubicBezTo>
                      <a:pt x="8299" y="5963"/>
                      <a:pt x="8258" y="5648"/>
                      <a:pt x="8142" y="5367"/>
                    </a:cubicBezTo>
                    <a:lnTo>
                      <a:pt x="8142" y="5367"/>
                    </a:lnTo>
                    <a:cubicBezTo>
                      <a:pt x="8431" y="5422"/>
                      <a:pt x="8759" y="5455"/>
                      <a:pt x="9092" y="5455"/>
                    </a:cubicBezTo>
                    <a:cubicBezTo>
                      <a:pt x="10248" y="5455"/>
                      <a:pt x="11476" y="5066"/>
                      <a:pt x="11419" y="3911"/>
                    </a:cubicBezTo>
                    <a:cubicBezTo>
                      <a:pt x="12138" y="3745"/>
                      <a:pt x="12883" y="2976"/>
                      <a:pt x="12362" y="2322"/>
                    </a:cubicBezTo>
                    <a:cubicBezTo>
                      <a:pt x="11908" y="1750"/>
                      <a:pt x="11251" y="1580"/>
                      <a:pt x="10560" y="1580"/>
                    </a:cubicBezTo>
                    <a:cubicBezTo>
                      <a:pt x="10381" y="1580"/>
                      <a:pt x="10200" y="1592"/>
                      <a:pt x="10020" y="1610"/>
                    </a:cubicBezTo>
                    <a:cubicBezTo>
                      <a:pt x="10086" y="1511"/>
                      <a:pt x="10144" y="1412"/>
                      <a:pt x="10186" y="1313"/>
                    </a:cubicBezTo>
                    <a:cubicBezTo>
                      <a:pt x="10393" y="791"/>
                      <a:pt x="10186" y="171"/>
                      <a:pt x="9590" y="30"/>
                    </a:cubicBezTo>
                    <a:cubicBezTo>
                      <a:pt x="9499" y="10"/>
                      <a:pt x="9408" y="1"/>
                      <a:pt x="93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147;p30">
                <a:extLst>
                  <a:ext uri="{FF2B5EF4-FFF2-40B4-BE49-F238E27FC236}">
                    <a16:creationId xmlns:a16="http://schemas.microsoft.com/office/drawing/2014/main" id="{E6735374-436A-7302-3639-815C0A293F66}"/>
                  </a:ext>
                </a:extLst>
              </p:cNvPr>
              <p:cNvSpPr/>
              <p:nvPr/>
            </p:nvSpPr>
            <p:spPr>
              <a:xfrm>
                <a:off x="366450" y="964000"/>
                <a:ext cx="348575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3010" extrusionOk="0">
                    <a:moveTo>
                      <a:pt x="13781" y="0"/>
                    </a:moveTo>
                    <a:cubicBezTo>
                      <a:pt x="13776" y="0"/>
                      <a:pt x="13771" y="1"/>
                      <a:pt x="13765" y="1"/>
                    </a:cubicBezTo>
                    <a:cubicBezTo>
                      <a:pt x="11482" y="249"/>
                      <a:pt x="9173" y="340"/>
                      <a:pt x="6914" y="829"/>
                    </a:cubicBezTo>
                    <a:cubicBezTo>
                      <a:pt x="4614" y="1333"/>
                      <a:pt x="2397" y="2153"/>
                      <a:pt x="129" y="2781"/>
                    </a:cubicBezTo>
                    <a:cubicBezTo>
                      <a:pt x="1" y="2819"/>
                      <a:pt x="17" y="3010"/>
                      <a:pt x="129" y="3010"/>
                    </a:cubicBezTo>
                    <a:cubicBezTo>
                      <a:pt x="140" y="3010"/>
                      <a:pt x="151" y="3008"/>
                      <a:pt x="162" y="3005"/>
                    </a:cubicBezTo>
                    <a:cubicBezTo>
                      <a:pt x="2372" y="2392"/>
                      <a:pt x="4540" y="1623"/>
                      <a:pt x="6774" y="1093"/>
                    </a:cubicBezTo>
                    <a:cubicBezTo>
                      <a:pt x="9082" y="547"/>
                      <a:pt x="11457" y="473"/>
                      <a:pt x="13798" y="225"/>
                    </a:cubicBezTo>
                    <a:cubicBezTo>
                      <a:pt x="13942" y="209"/>
                      <a:pt x="13916" y="0"/>
                      <a:pt x="137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2148;p30">
                <a:extLst>
                  <a:ext uri="{FF2B5EF4-FFF2-40B4-BE49-F238E27FC236}">
                    <a16:creationId xmlns:a16="http://schemas.microsoft.com/office/drawing/2014/main" id="{5B02BD29-149E-E69B-6D2A-FF5C1C556F8D}"/>
                  </a:ext>
                </a:extLst>
              </p:cNvPr>
              <p:cNvSpPr/>
              <p:nvPr/>
            </p:nvSpPr>
            <p:spPr>
              <a:xfrm>
                <a:off x="534050" y="986050"/>
                <a:ext cx="94000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084" extrusionOk="0">
                    <a:moveTo>
                      <a:pt x="350" y="0"/>
                    </a:moveTo>
                    <a:cubicBezTo>
                      <a:pt x="280" y="0"/>
                      <a:pt x="208" y="4"/>
                      <a:pt x="136" y="13"/>
                    </a:cubicBezTo>
                    <a:cubicBezTo>
                      <a:pt x="0" y="29"/>
                      <a:pt x="26" y="237"/>
                      <a:pt x="154" y="237"/>
                    </a:cubicBezTo>
                    <a:cubicBezTo>
                      <a:pt x="159" y="237"/>
                      <a:pt x="164" y="237"/>
                      <a:pt x="169" y="236"/>
                    </a:cubicBezTo>
                    <a:cubicBezTo>
                      <a:pt x="233" y="229"/>
                      <a:pt x="297" y="225"/>
                      <a:pt x="360" y="225"/>
                    </a:cubicBezTo>
                    <a:cubicBezTo>
                      <a:pt x="1586" y="225"/>
                      <a:pt x="2499" y="1624"/>
                      <a:pt x="3561" y="2073"/>
                    </a:cubicBezTo>
                    <a:cubicBezTo>
                      <a:pt x="3577" y="2080"/>
                      <a:pt x="3593" y="2083"/>
                      <a:pt x="3607" y="2083"/>
                    </a:cubicBezTo>
                    <a:cubicBezTo>
                      <a:pt x="3710" y="2083"/>
                      <a:pt x="3759" y="1917"/>
                      <a:pt x="3636" y="1866"/>
                    </a:cubicBezTo>
                    <a:cubicBezTo>
                      <a:pt x="2521" y="1387"/>
                      <a:pt x="1645" y="0"/>
                      <a:pt x="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149;p30">
                <a:extLst>
                  <a:ext uri="{FF2B5EF4-FFF2-40B4-BE49-F238E27FC236}">
                    <a16:creationId xmlns:a16="http://schemas.microsoft.com/office/drawing/2014/main" id="{188502FF-5CF2-E481-68D0-6D0E9C1A1F5B}"/>
                  </a:ext>
                </a:extLst>
              </p:cNvPr>
              <p:cNvSpPr/>
              <p:nvPr/>
            </p:nvSpPr>
            <p:spPr>
              <a:xfrm>
                <a:off x="620875" y="971675"/>
                <a:ext cx="68075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1457" extrusionOk="0">
                    <a:moveTo>
                      <a:pt x="163" y="0"/>
                    </a:moveTo>
                    <a:cubicBezTo>
                      <a:pt x="21" y="0"/>
                      <a:pt x="0" y="216"/>
                      <a:pt x="146" y="224"/>
                    </a:cubicBezTo>
                    <a:cubicBezTo>
                      <a:pt x="1048" y="265"/>
                      <a:pt x="1826" y="877"/>
                      <a:pt x="2496" y="1432"/>
                    </a:cubicBezTo>
                    <a:cubicBezTo>
                      <a:pt x="2518" y="1449"/>
                      <a:pt x="2541" y="1457"/>
                      <a:pt x="2562" y="1457"/>
                    </a:cubicBezTo>
                    <a:cubicBezTo>
                      <a:pt x="2653" y="1457"/>
                      <a:pt x="2722" y="1323"/>
                      <a:pt x="2628" y="1250"/>
                    </a:cubicBezTo>
                    <a:cubicBezTo>
                      <a:pt x="1925" y="679"/>
                      <a:pt x="1114" y="50"/>
                      <a:pt x="171" y="0"/>
                    </a:cubicBezTo>
                    <a:cubicBezTo>
                      <a:pt x="168" y="0"/>
                      <a:pt x="166" y="0"/>
                      <a:pt x="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50;p30">
                <a:extLst>
                  <a:ext uri="{FF2B5EF4-FFF2-40B4-BE49-F238E27FC236}">
                    <a16:creationId xmlns:a16="http://schemas.microsoft.com/office/drawing/2014/main" id="{9DE3AB68-EFBE-D439-2611-D386F3934F64}"/>
                  </a:ext>
                </a:extLst>
              </p:cNvPr>
              <p:cNvSpPr/>
              <p:nvPr/>
            </p:nvSpPr>
            <p:spPr>
              <a:xfrm>
                <a:off x="619250" y="937675"/>
                <a:ext cx="51825" cy="37575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503" extrusionOk="0">
                    <a:moveTo>
                      <a:pt x="1912" y="0"/>
                    </a:moveTo>
                    <a:cubicBezTo>
                      <a:pt x="1881" y="0"/>
                      <a:pt x="1850" y="13"/>
                      <a:pt x="1825" y="45"/>
                    </a:cubicBezTo>
                    <a:cubicBezTo>
                      <a:pt x="1353" y="599"/>
                      <a:pt x="708" y="922"/>
                      <a:pt x="104" y="1311"/>
                    </a:cubicBezTo>
                    <a:cubicBezTo>
                      <a:pt x="1" y="1373"/>
                      <a:pt x="86" y="1503"/>
                      <a:pt x="184" y="1503"/>
                    </a:cubicBezTo>
                    <a:cubicBezTo>
                      <a:pt x="204" y="1503"/>
                      <a:pt x="225" y="1497"/>
                      <a:pt x="244" y="1484"/>
                    </a:cubicBezTo>
                    <a:cubicBezTo>
                      <a:pt x="865" y="1087"/>
                      <a:pt x="1527" y="748"/>
                      <a:pt x="2007" y="177"/>
                    </a:cubicBezTo>
                    <a:cubicBezTo>
                      <a:pt x="2073" y="93"/>
                      <a:pt x="1995" y="0"/>
                      <a:pt x="19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51;p30">
                <a:extLst>
                  <a:ext uri="{FF2B5EF4-FFF2-40B4-BE49-F238E27FC236}">
                    <a16:creationId xmlns:a16="http://schemas.microsoft.com/office/drawing/2014/main" id="{67FEBBED-13E6-CDE6-8F24-6A813270D446}"/>
                  </a:ext>
                </a:extLst>
              </p:cNvPr>
              <p:cNvSpPr/>
              <p:nvPr/>
            </p:nvSpPr>
            <p:spPr>
              <a:xfrm>
                <a:off x="535000" y="933950"/>
                <a:ext cx="5050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2304" extrusionOk="0">
                    <a:moveTo>
                      <a:pt x="1860" y="0"/>
                    </a:moveTo>
                    <a:cubicBezTo>
                      <a:pt x="1830" y="0"/>
                      <a:pt x="1800" y="13"/>
                      <a:pt x="1777" y="45"/>
                    </a:cubicBezTo>
                    <a:cubicBezTo>
                      <a:pt x="1240" y="732"/>
                      <a:pt x="900" y="1642"/>
                      <a:pt x="106" y="2080"/>
                    </a:cubicBezTo>
                    <a:cubicBezTo>
                      <a:pt x="0" y="2144"/>
                      <a:pt x="51" y="2303"/>
                      <a:pt x="145" y="2303"/>
                    </a:cubicBezTo>
                    <a:cubicBezTo>
                      <a:pt x="161" y="2303"/>
                      <a:pt x="179" y="2298"/>
                      <a:pt x="197" y="2287"/>
                    </a:cubicBezTo>
                    <a:cubicBezTo>
                      <a:pt x="1041" y="1824"/>
                      <a:pt x="1397" y="905"/>
                      <a:pt x="1959" y="177"/>
                    </a:cubicBezTo>
                    <a:cubicBezTo>
                      <a:pt x="2020" y="93"/>
                      <a:pt x="1940" y="0"/>
                      <a:pt x="1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52;p30">
                <a:extLst>
                  <a:ext uri="{FF2B5EF4-FFF2-40B4-BE49-F238E27FC236}">
                    <a16:creationId xmlns:a16="http://schemas.microsoft.com/office/drawing/2014/main" id="{3A4A070F-282F-46B7-65F7-906A4F5C9E8D}"/>
                  </a:ext>
                </a:extLst>
              </p:cNvPr>
              <p:cNvSpPr/>
              <p:nvPr/>
            </p:nvSpPr>
            <p:spPr>
              <a:xfrm>
                <a:off x="481850" y="999850"/>
                <a:ext cx="5327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313" extrusionOk="0">
                    <a:moveTo>
                      <a:pt x="188" y="1"/>
                    </a:moveTo>
                    <a:cubicBezTo>
                      <a:pt x="80" y="1"/>
                      <a:pt x="0" y="141"/>
                      <a:pt x="106" y="197"/>
                    </a:cubicBezTo>
                    <a:cubicBezTo>
                      <a:pt x="420" y="371"/>
                      <a:pt x="751" y="495"/>
                      <a:pt x="1049" y="694"/>
                    </a:cubicBezTo>
                    <a:cubicBezTo>
                      <a:pt x="1338" y="892"/>
                      <a:pt x="1587" y="1124"/>
                      <a:pt x="1893" y="1298"/>
                    </a:cubicBezTo>
                    <a:cubicBezTo>
                      <a:pt x="1912" y="1308"/>
                      <a:pt x="1931" y="1312"/>
                      <a:pt x="1950" y="1312"/>
                    </a:cubicBezTo>
                    <a:cubicBezTo>
                      <a:pt x="2052" y="1312"/>
                      <a:pt x="2130" y="1179"/>
                      <a:pt x="2025" y="1116"/>
                    </a:cubicBezTo>
                    <a:cubicBezTo>
                      <a:pt x="1727" y="942"/>
                      <a:pt x="1463" y="719"/>
                      <a:pt x="1181" y="512"/>
                    </a:cubicBezTo>
                    <a:cubicBezTo>
                      <a:pt x="892" y="305"/>
                      <a:pt x="552" y="189"/>
                      <a:pt x="246" y="15"/>
                    </a:cubicBezTo>
                    <a:cubicBezTo>
                      <a:pt x="226" y="5"/>
                      <a:pt x="207" y="1"/>
                      <a:pt x="1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53;p30">
                <a:extLst>
                  <a:ext uri="{FF2B5EF4-FFF2-40B4-BE49-F238E27FC236}">
                    <a16:creationId xmlns:a16="http://schemas.microsoft.com/office/drawing/2014/main" id="{A31CEE60-0F5F-8633-AE25-131DFBACA05D}"/>
                  </a:ext>
                </a:extLst>
              </p:cNvPr>
              <p:cNvSpPr/>
              <p:nvPr/>
            </p:nvSpPr>
            <p:spPr>
              <a:xfrm>
                <a:off x="477675" y="968825"/>
                <a:ext cx="307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427" extrusionOk="0">
                    <a:moveTo>
                      <a:pt x="1089" y="0"/>
                    </a:moveTo>
                    <a:cubicBezTo>
                      <a:pt x="1049" y="0"/>
                      <a:pt x="1011" y="22"/>
                      <a:pt x="992" y="73"/>
                    </a:cubicBezTo>
                    <a:cubicBezTo>
                      <a:pt x="827" y="503"/>
                      <a:pt x="529" y="975"/>
                      <a:pt x="107" y="1207"/>
                    </a:cubicBezTo>
                    <a:cubicBezTo>
                      <a:pt x="0" y="1271"/>
                      <a:pt x="53" y="1427"/>
                      <a:pt x="154" y="1427"/>
                    </a:cubicBezTo>
                    <a:cubicBezTo>
                      <a:pt x="170" y="1427"/>
                      <a:pt x="188" y="1423"/>
                      <a:pt x="206" y="1413"/>
                    </a:cubicBezTo>
                    <a:cubicBezTo>
                      <a:pt x="678" y="1149"/>
                      <a:pt x="1009" y="644"/>
                      <a:pt x="1199" y="156"/>
                    </a:cubicBezTo>
                    <a:cubicBezTo>
                      <a:pt x="1231" y="66"/>
                      <a:pt x="1159" y="0"/>
                      <a:pt x="10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154;p30">
              <a:extLst>
                <a:ext uri="{FF2B5EF4-FFF2-40B4-BE49-F238E27FC236}">
                  <a16:creationId xmlns:a16="http://schemas.microsoft.com/office/drawing/2014/main" id="{6D8B8D0E-8FF8-7A39-85B7-7E7C1836C713}"/>
                </a:ext>
              </a:extLst>
            </p:cNvPr>
            <p:cNvSpPr/>
            <p:nvPr/>
          </p:nvSpPr>
          <p:spPr>
            <a:xfrm>
              <a:off x="8661354" y="539395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55;p30">
              <a:extLst>
                <a:ext uri="{FF2B5EF4-FFF2-40B4-BE49-F238E27FC236}">
                  <a16:creationId xmlns:a16="http://schemas.microsoft.com/office/drawing/2014/main" id="{67CB5E1A-65E8-E7C9-0D0F-DE1179E241B5}"/>
                </a:ext>
              </a:extLst>
            </p:cNvPr>
            <p:cNvSpPr/>
            <p:nvPr/>
          </p:nvSpPr>
          <p:spPr>
            <a:xfrm>
              <a:off x="8518771" y="375093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582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33"/>
          <p:cNvGrpSpPr/>
          <p:nvPr/>
        </p:nvGrpSpPr>
        <p:grpSpPr>
          <a:xfrm>
            <a:off x="5690688" y="1202425"/>
            <a:ext cx="2785950" cy="2327025"/>
            <a:chOff x="5690688" y="1202425"/>
            <a:chExt cx="2785950" cy="2327025"/>
          </a:xfrm>
        </p:grpSpPr>
        <p:sp>
          <p:nvSpPr>
            <p:cNvPr id="2253" name="Google Shape;2253;p33"/>
            <p:cNvSpPr/>
            <p:nvPr/>
          </p:nvSpPr>
          <p:spPr>
            <a:xfrm>
              <a:off x="5987700" y="1202425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3"/>
            <p:cNvSpPr/>
            <p:nvPr/>
          </p:nvSpPr>
          <p:spPr>
            <a:xfrm>
              <a:off x="8097850" y="330085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3"/>
            <p:cNvSpPr/>
            <p:nvPr/>
          </p:nvSpPr>
          <p:spPr>
            <a:xfrm>
              <a:off x="5690688" y="2526000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3"/>
            <p:cNvSpPr/>
            <p:nvPr/>
          </p:nvSpPr>
          <p:spPr>
            <a:xfrm>
              <a:off x="8385138" y="2914675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3"/>
          <p:cNvGrpSpPr/>
          <p:nvPr/>
        </p:nvGrpSpPr>
        <p:grpSpPr>
          <a:xfrm>
            <a:off x="713100" y="1247300"/>
            <a:ext cx="535163" cy="463600"/>
            <a:chOff x="713100" y="1247300"/>
            <a:chExt cx="535163" cy="463600"/>
          </a:xfrm>
        </p:grpSpPr>
        <p:sp>
          <p:nvSpPr>
            <p:cNvPr id="2258" name="Google Shape;2258;p33"/>
            <p:cNvSpPr/>
            <p:nvPr/>
          </p:nvSpPr>
          <p:spPr>
            <a:xfrm>
              <a:off x="713100" y="148230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3"/>
            <p:cNvSpPr/>
            <p:nvPr/>
          </p:nvSpPr>
          <p:spPr>
            <a:xfrm>
              <a:off x="1156763" y="1247300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6C09F5-D9DC-5F04-0767-BD51166D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12482" y="1466733"/>
            <a:ext cx="3104681" cy="31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63;p25">
            <a:extLst>
              <a:ext uri="{FF2B5EF4-FFF2-40B4-BE49-F238E27FC236}">
                <a16:creationId xmlns:a16="http://schemas.microsoft.com/office/drawing/2014/main" id="{2623C773-CB42-1D64-F90A-B48E1799CAE5}"/>
              </a:ext>
            </a:extLst>
          </p:cNvPr>
          <p:cNvSpPr txBox="1">
            <a:spLocks/>
          </p:cNvSpPr>
          <p:nvPr/>
        </p:nvSpPr>
        <p:spPr>
          <a:xfrm>
            <a:off x="1121651" y="179516"/>
            <a:ext cx="2994698" cy="11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7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關卡</a:t>
            </a:r>
            <a:r>
              <a:rPr lang="en-US" altLang="zh-TW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4</a:t>
            </a:r>
            <a:endParaRPr lang="en-US" sz="6600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FBB23A62-3EC5-C2E1-ED70-1AEFBEA4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98950" y="1505313"/>
            <a:ext cx="3455872" cy="3023888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604878-7890-712F-B99A-A3E07443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20" y="20489"/>
            <a:ext cx="2718836" cy="27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ED97CDA9-AE96-0101-E53C-3E8CFB229FC1}"/>
              </a:ext>
            </a:extLst>
          </p:cNvPr>
          <p:cNvSpPr txBox="1"/>
          <p:nvPr/>
        </p:nvSpPr>
        <p:spPr>
          <a:xfrm>
            <a:off x="6269329" y="614273"/>
            <a:ext cx="1529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accent3"/>
                </a:solidFill>
                <a:latin typeface="ADLaM Display" panose="02010000000000000000" pitchFamily="2" charset="0"/>
                <a:ea typeface="851tegakizatsu" panose="02000600000000000000" pitchFamily="2" charset="-120"/>
                <a:cs typeface="ADLaM Display" panose="02010000000000000000" pitchFamily="2" charset="0"/>
              </a:rPr>
              <a:t>一起變</a:t>
            </a:r>
            <a:endParaRPr lang="en-US" altLang="zh-TW" sz="2400" dirty="0">
              <a:solidFill>
                <a:schemeClr val="accent3"/>
              </a:solidFill>
              <a:latin typeface="ADLaM Display" panose="02010000000000000000" pitchFamily="2" charset="0"/>
              <a:ea typeface="851tegakizatsu" panose="02000600000000000000" pitchFamily="2" charset="-120"/>
              <a:cs typeface="ADLaM Display" panose="02010000000000000000" pitchFamily="2" charset="0"/>
            </a:endParaRPr>
          </a:p>
          <a:p>
            <a:pPr algn="ctr"/>
            <a:r>
              <a:rPr lang="zh-TW" altLang="en-US" sz="2400" dirty="0">
                <a:solidFill>
                  <a:schemeClr val="accent3"/>
                </a:solidFill>
                <a:latin typeface="ADLaM Display" panose="02010000000000000000" pitchFamily="2" charset="0"/>
                <a:ea typeface="851tegakizatsu" panose="02000600000000000000" pitchFamily="2" charset="-120"/>
                <a:cs typeface="ADLaM Display" panose="02010000000000000000" pitchFamily="2" charset="0"/>
              </a:rPr>
              <a:t>臭摸摸吧</a:t>
            </a:r>
            <a:r>
              <a:rPr lang="en-US" altLang="zh-TW" sz="2400" dirty="0">
                <a:solidFill>
                  <a:schemeClr val="accent3"/>
                </a:solidFill>
                <a:latin typeface="ADLaM Display" panose="02010000000000000000" pitchFamily="2" charset="0"/>
                <a:ea typeface="851tegakizatsu" panose="02000600000000000000" pitchFamily="2" charset="-120"/>
                <a:cs typeface="ADLaM Display" panose="02010000000000000000" pitchFamily="2" charset="0"/>
              </a:rPr>
              <a:t>!</a:t>
            </a:r>
            <a:endParaRPr lang="zh-TW" altLang="en-US" sz="2400" dirty="0">
              <a:solidFill>
                <a:schemeClr val="accent3"/>
              </a:solidFill>
              <a:latin typeface="ADLaM Display" panose="02010000000000000000" pitchFamily="2" charset="0"/>
              <a:ea typeface="851tegakizatsu" panose="02000600000000000000" pitchFamily="2" charset="-120"/>
              <a:cs typeface="ADLaM Display" panose="02010000000000000000" pitchFamily="2" charset="0"/>
            </a:endParaRPr>
          </a:p>
        </p:txBody>
      </p:sp>
      <p:grpSp>
        <p:nvGrpSpPr>
          <p:cNvPr id="2" name="Google Shape;2868;p40">
            <a:extLst>
              <a:ext uri="{FF2B5EF4-FFF2-40B4-BE49-F238E27FC236}">
                <a16:creationId xmlns:a16="http://schemas.microsoft.com/office/drawing/2014/main" id="{3DC50E81-2F05-6577-3676-832550446D68}"/>
              </a:ext>
            </a:extLst>
          </p:cNvPr>
          <p:cNvGrpSpPr/>
          <p:nvPr/>
        </p:nvGrpSpPr>
        <p:grpSpPr>
          <a:xfrm>
            <a:off x="500995" y="264716"/>
            <a:ext cx="822973" cy="862885"/>
            <a:chOff x="8019413" y="2505325"/>
            <a:chExt cx="822973" cy="862885"/>
          </a:xfrm>
        </p:grpSpPr>
        <p:grpSp>
          <p:nvGrpSpPr>
            <p:cNvPr id="3" name="Google Shape;2869;p40">
              <a:extLst>
                <a:ext uri="{FF2B5EF4-FFF2-40B4-BE49-F238E27FC236}">
                  <a16:creationId xmlns:a16="http://schemas.microsoft.com/office/drawing/2014/main" id="{189A138D-CC21-56AA-C0CF-527E1485FD28}"/>
                </a:ext>
              </a:extLst>
            </p:cNvPr>
            <p:cNvGrpSpPr/>
            <p:nvPr/>
          </p:nvGrpSpPr>
          <p:grpSpPr>
            <a:xfrm>
              <a:off x="8019413" y="2576091"/>
              <a:ext cx="822973" cy="792120"/>
              <a:chOff x="8065133" y="2400235"/>
              <a:chExt cx="731531" cy="705863"/>
            </a:xfrm>
          </p:grpSpPr>
          <p:sp>
            <p:nvSpPr>
              <p:cNvPr id="18" name="Google Shape;2870;p40">
                <a:extLst>
                  <a:ext uri="{FF2B5EF4-FFF2-40B4-BE49-F238E27FC236}">
                    <a16:creationId xmlns:a16="http://schemas.microsoft.com/office/drawing/2014/main" id="{927253ED-47B3-18FD-EC97-721EB4223790}"/>
                  </a:ext>
                </a:extLst>
              </p:cNvPr>
              <p:cNvSpPr/>
              <p:nvPr/>
            </p:nvSpPr>
            <p:spPr>
              <a:xfrm>
                <a:off x="8065133" y="2590008"/>
                <a:ext cx="343247" cy="184871"/>
              </a:xfrm>
              <a:custGeom>
                <a:avLst/>
                <a:gdLst/>
                <a:ahLst/>
                <a:cxnLst/>
                <a:rect l="l" t="t" r="r" b="b"/>
                <a:pathLst>
                  <a:path w="9862" h="5279" extrusionOk="0">
                    <a:moveTo>
                      <a:pt x="3096" y="0"/>
                    </a:moveTo>
                    <a:cubicBezTo>
                      <a:pt x="2674" y="0"/>
                      <a:pt x="2610" y="544"/>
                      <a:pt x="2665" y="866"/>
                    </a:cubicBezTo>
                    <a:cubicBezTo>
                      <a:pt x="2690" y="1048"/>
                      <a:pt x="2748" y="1238"/>
                      <a:pt x="2814" y="1428"/>
                    </a:cubicBezTo>
                    <a:cubicBezTo>
                      <a:pt x="2599" y="1271"/>
                      <a:pt x="2375" y="1122"/>
                      <a:pt x="2177" y="990"/>
                    </a:cubicBezTo>
                    <a:cubicBezTo>
                      <a:pt x="1772" y="718"/>
                      <a:pt x="1207" y="306"/>
                      <a:pt x="687" y="306"/>
                    </a:cubicBezTo>
                    <a:cubicBezTo>
                      <a:pt x="654" y="306"/>
                      <a:pt x="621" y="308"/>
                      <a:pt x="588" y="311"/>
                    </a:cubicBezTo>
                    <a:cubicBezTo>
                      <a:pt x="1" y="378"/>
                      <a:pt x="232" y="1197"/>
                      <a:pt x="522" y="1445"/>
                    </a:cubicBezTo>
                    <a:cubicBezTo>
                      <a:pt x="836" y="1718"/>
                      <a:pt x="1291" y="1834"/>
                      <a:pt x="1680" y="1925"/>
                    </a:cubicBezTo>
                    <a:cubicBezTo>
                      <a:pt x="1639" y="1941"/>
                      <a:pt x="1606" y="1958"/>
                      <a:pt x="1565" y="1974"/>
                    </a:cubicBezTo>
                    <a:cubicBezTo>
                      <a:pt x="1234" y="2140"/>
                      <a:pt x="1234" y="2620"/>
                      <a:pt x="1498" y="2835"/>
                    </a:cubicBezTo>
                    <a:cubicBezTo>
                      <a:pt x="1763" y="3047"/>
                      <a:pt x="2176" y="3068"/>
                      <a:pt x="2534" y="3068"/>
                    </a:cubicBezTo>
                    <a:cubicBezTo>
                      <a:pt x="2624" y="3068"/>
                      <a:pt x="2710" y="3067"/>
                      <a:pt x="2789" y="3067"/>
                    </a:cubicBezTo>
                    <a:cubicBezTo>
                      <a:pt x="3037" y="3067"/>
                      <a:pt x="3294" y="3042"/>
                      <a:pt x="3542" y="3017"/>
                    </a:cubicBezTo>
                    <a:lnTo>
                      <a:pt x="3542" y="3017"/>
                    </a:lnTo>
                    <a:cubicBezTo>
                      <a:pt x="3310" y="3315"/>
                      <a:pt x="3211" y="3679"/>
                      <a:pt x="3608" y="3927"/>
                    </a:cubicBezTo>
                    <a:cubicBezTo>
                      <a:pt x="3835" y="4069"/>
                      <a:pt x="4113" y="4125"/>
                      <a:pt x="4396" y="4125"/>
                    </a:cubicBezTo>
                    <a:cubicBezTo>
                      <a:pt x="4525" y="4125"/>
                      <a:pt x="4656" y="4113"/>
                      <a:pt x="4783" y="4093"/>
                    </a:cubicBezTo>
                    <a:lnTo>
                      <a:pt x="4783" y="4093"/>
                    </a:lnTo>
                    <a:cubicBezTo>
                      <a:pt x="4767" y="4142"/>
                      <a:pt x="4767" y="4200"/>
                      <a:pt x="4775" y="4266"/>
                    </a:cubicBezTo>
                    <a:cubicBezTo>
                      <a:pt x="4825" y="4531"/>
                      <a:pt x="5131" y="4647"/>
                      <a:pt x="5362" y="4713"/>
                    </a:cubicBezTo>
                    <a:cubicBezTo>
                      <a:pt x="5612" y="4789"/>
                      <a:pt x="5873" y="4811"/>
                      <a:pt x="6137" y="4811"/>
                    </a:cubicBezTo>
                    <a:cubicBezTo>
                      <a:pt x="6389" y="4811"/>
                      <a:pt x="6643" y="4791"/>
                      <a:pt x="6893" y="4779"/>
                    </a:cubicBezTo>
                    <a:cubicBezTo>
                      <a:pt x="6984" y="4779"/>
                      <a:pt x="7323" y="4721"/>
                      <a:pt x="7638" y="4680"/>
                    </a:cubicBezTo>
                    <a:cubicBezTo>
                      <a:pt x="8267" y="4961"/>
                      <a:pt x="8920" y="5177"/>
                      <a:pt x="9615" y="5276"/>
                    </a:cubicBezTo>
                    <a:cubicBezTo>
                      <a:pt x="9625" y="5277"/>
                      <a:pt x="9635" y="5278"/>
                      <a:pt x="9644" y="5278"/>
                    </a:cubicBezTo>
                    <a:cubicBezTo>
                      <a:pt x="9826" y="5278"/>
                      <a:pt x="9861" y="4985"/>
                      <a:pt x="9657" y="4953"/>
                    </a:cubicBezTo>
                    <a:cubicBezTo>
                      <a:pt x="9094" y="4870"/>
                      <a:pt x="8565" y="4713"/>
                      <a:pt x="8052" y="4506"/>
                    </a:cubicBezTo>
                    <a:cubicBezTo>
                      <a:pt x="7621" y="4093"/>
                      <a:pt x="7265" y="3629"/>
                      <a:pt x="6910" y="3133"/>
                    </a:cubicBezTo>
                    <a:cubicBezTo>
                      <a:pt x="6732" y="2887"/>
                      <a:pt x="6231" y="2405"/>
                      <a:pt x="5913" y="2405"/>
                    </a:cubicBezTo>
                    <a:cubicBezTo>
                      <a:pt x="5802" y="2405"/>
                      <a:pt x="5713" y="2464"/>
                      <a:pt x="5669" y="2612"/>
                    </a:cubicBezTo>
                    <a:cubicBezTo>
                      <a:pt x="5652" y="2678"/>
                      <a:pt x="5644" y="2744"/>
                      <a:pt x="5644" y="2835"/>
                    </a:cubicBezTo>
                    <a:cubicBezTo>
                      <a:pt x="5453" y="2363"/>
                      <a:pt x="5379" y="1817"/>
                      <a:pt x="4916" y="1511"/>
                    </a:cubicBezTo>
                    <a:cubicBezTo>
                      <a:pt x="4796" y="1432"/>
                      <a:pt x="4698" y="1398"/>
                      <a:pt x="4616" y="1398"/>
                    </a:cubicBezTo>
                    <a:cubicBezTo>
                      <a:pt x="4380" y="1398"/>
                      <a:pt x="4284" y="1684"/>
                      <a:pt x="4229" y="2016"/>
                    </a:cubicBezTo>
                    <a:cubicBezTo>
                      <a:pt x="4229" y="1668"/>
                      <a:pt x="3964" y="1263"/>
                      <a:pt x="3856" y="932"/>
                    </a:cubicBezTo>
                    <a:cubicBezTo>
                      <a:pt x="3749" y="568"/>
                      <a:pt x="3617" y="71"/>
                      <a:pt x="3170" y="5"/>
                    </a:cubicBezTo>
                    <a:cubicBezTo>
                      <a:pt x="3144" y="2"/>
                      <a:pt x="3120" y="0"/>
                      <a:pt x="3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871;p40">
                <a:extLst>
                  <a:ext uri="{FF2B5EF4-FFF2-40B4-BE49-F238E27FC236}">
                    <a16:creationId xmlns:a16="http://schemas.microsoft.com/office/drawing/2014/main" id="{45888253-8011-9E51-BCE9-5CD43FB68D47}"/>
                  </a:ext>
                </a:extLst>
              </p:cNvPr>
              <p:cNvSpPr/>
              <p:nvPr/>
            </p:nvSpPr>
            <p:spPr>
              <a:xfrm>
                <a:off x="8105681" y="2624118"/>
                <a:ext cx="231801" cy="126562"/>
              </a:xfrm>
              <a:custGeom>
                <a:avLst/>
                <a:gdLst/>
                <a:ahLst/>
                <a:cxnLst/>
                <a:rect l="l" t="t" r="r" b="b"/>
                <a:pathLst>
                  <a:path w="6660" h="3614" extrusionOk="0">
                    <a:moveTo>
                      <a:pt x="123" y="1"/>
                    </a:moveTo>
                    <a:cubicBezTo>
                      <a:pt x="55" y="1"/>
                      <a:pt x="1" y="94"/>
                      <a:pt x="69" y="148"/>
                    </a:cubicBezTo>
                    <a:cubicBezTo>
                      <a:pt x="1996" y="1654"/>
                      <a:pt x="4239" y="2713"/>
                      <a:pt x="6514" y="3607"/>
                    </a:cubicBezTo>
                    <a:cubicBezTo>
                      <a:pt x="6525" y="3612"/>
                      <a:pt x="6536" y="3614"/>
                      <a:pt x="6546" y="3614"/>
                    </a:cubicBezTo>
                    <a:cubicBezTo>
                      <a:pt x="6619" y="3614"/>
                      <a:pt x="6659" y="3494"/>
                      <a:pt x="6572" y="3458"/>
                    </a:cubicBezTo>
                    <a:cubicBezTo>
                      <a:pt x="4322" y="2573"/>
                      <a:pt x="2087" y="1522"/>
                      <a:pt x="168" y="16"/>
                    </a:cubicBezTo>
                    <a:cubicBezTo>
                      <a:pt x="153" y="5"/>
                      <a:pt x="137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872;p40">
                <a:extLst>
                  <a:ext uri="{FF2B5EF4-FFF2-40B4-BE49-F238E27FC236}">
                    <a16:creationId xmlns:a16="http://schemas.microsoft.com/office/drawing/2014/main" id="{5F1EA190-C49A-8770-28EB-5C85D2D1CF5B}"/>
                  </a:ext>
                </a:extLst>
              </p:cNvPr>
              <p:cNvSpPr/>
              <p:nvPr/>
            </p:nvSpPr>
            <p:spPr>
              <a:xfrm>
                <a:off x="8248451" y="2400235"/>
                <a:ext cx="198841" cy="326632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9327" extrusionOk="0">
                    <a:moveTo>
                      <a:pt x="705" y="0"/>
                    </a:moveTo>
                    <a:cubicBezTo>
                      <a:pt x="470" y="0"/>
                      <a:pt x="269" y="103"/>
                      <a:pt x="253" y="385"/>
                    </a:cubicBezTo>
                    <a:cubicBezTo>
                      <a:pt x="228" y="931"/>
                      <a:pt x="708" y="1519"/>
                      <a:pt x="1014" y="1932"/>
                    </a:cubicBezTo>
                    <a:cubicBezTo>
                      <a:pt x="1163" y="2123"/>
                      <a:pt x="1312" y="2346"/>
                      <a:pt x="1485" y="2553"/>
                    </a:cubicBezTo>
                    <a:cubicBezTo>
                      <a:pt x="1295" y="2495"/>
                      <a:pt x="1097" y="2445"/>
                      <a:pt x="923" y="2429"/>
                    </a:cubicBezTo>
                    <a:cubicBezTo>
                      <a:pt x="879" y="2424"/>
                      <a:pt x="831" y="2421"/>
                      <a:pt x="781" y="2421"/>
                    </a:cubicBezTo>
                    <a:cubicBezTo>
                      <a:pt x="438" y="2421"/>
                      <a:pt x="0" y="2557"/>
                      <a:pt x="87" y="2983"/>
                    </a:cubicBezTo>
                    <a:cubicBezTo>
                      <a:pt x="178" y="3422"/>
                      <a:pt x="675" y="3529"/>
                      <a:pt x="1047" y="3620"/>
                    </a:cubicBezTo>
                    <a:cubicBezTo>
                      <a:pt x="1370" y="3699"/>
                      <a:pt x="1761" y="3928"/>
                      <a:pt x="2098" y="3928"/>
                    </a:cubicBezTo>
                    <a:cubicBezTo>
                      <a:pt x="2114" y="3928"/>
                      <a:pt x="2131" y="3928"/>
                      <a:pt x="2147" y="3927"/>
                    </a:cubicBezTo>
                    <a:lnTo>
                      <a:pt x="2147" y="3927"/>
                    </a:lnTo>
                    <a:cubicBezTo>
                      <a:pt x="1709" y="4026"/>
                      <a:pt x="1353" y="4191"/>
                      <a:pt x="1684" y="4638"/>
                    </a:cubicBezTo>
                    <a:cubicBezTo>
                      <a:pt x="2007" y="5085"/>
                      <a:pt x="2553" y="5143"/>
                      <a:pt x="3041" y="5300"/>
                    </a:cubicBezTo>
                    <a:cubicBezTo>
                      <a:pt x="2950" y="5300"/>
                      <a:pt x="2884" y="5317"/>
                      <a:pt x="2818" y="5341"/>
                    </a:cubicBezTo>
                    <a:cubicBezTo>
                      <a:pt x="2255" y="5540"/>
                      <a:pt x="3066" y="6326"/>
                      <a:pt x="3405" y="6549"/>
                    </a:cubicBezTo>
                    <a:cubicBezTo>
                      <a:pt x="3918" y="6872"/>
                      <a:pt x="4398" y="7211"/>
                      <a:pt x="4837" y="7617"/>
                    </a:cubicBezTo>
                    <a:cubicBezTo>
                      <a:pt x="5068" y="8113"/>
                      <a:pt x="5258" y="8643"/>
                      <a:pt x="5366" y="9197"/>
                    </a:cubicBezTo>
                    <a:cubicBezTo>
                      <a:pt x="5387" y="9286"/>
                      <a:pt x="5458" y="9326"/>
                      <a:pt x="5528" y="9326"/>
                    </a:cubicBezTo>
                    <a:cubicBezTo>
                      <a:pt x="5621" y="9326"/>
                      <a:pt x="5712" y="9257"/>
                      <a:pt x="5689" y="9139"/>
                    </a:cubicBezTo>
                    <a:cubicBezTo>
                      <a:pt x="5548" y="8444"/>
                      <a:pt x="5300" y="7807"/>
                      <a:pt x="4994" y="7195"/>
                    </a:cubicBezTo>
                    <a:cubicBezTo>
                      <a:pt x="5010" y="6880"/>
                      <a:pt x="5052" y="6541"/>
                      <a:pt x="5052" y="6442"/>
                    </a:cubicBezTo>
                    <a:cubicBezTo>
                      <a:pt x="5052" y="5937"/>
                      <a:pt x="5076" y="5408"/>
                      <a:pt x="4903" y="4919"/>
                    </a:cubicBezTo>
                    <a:cubicBezTo>
                      <a:pt x="4820" y="4696"/>
                      <a:pt x="4688" y="4398"/>
                      <a:pt x="4423" y="4357"/>
                    </a:cubicBezTo>
                    <a:cubicBezTo>
                      <a:pt x="4407" y="4355"/>
                      <a:pt x="4392" y="4354"/>
                      <a:pt x="4376" y="4354"/>
                    </a:cubicBezTo>
                    <a:cubicBezTo>
                      <a:pt x="4334" y="4354"/>
                      <a:pt x="4291" y="4361"/>
                      <a:pt x="4249" y="4373"/>
                    </a:cubicBezTo>
                    <a:cubicBezTo>
                      <a:pt x="4299" y="3968"/>
                      <a:pt x="4241" y="3529"/>
                      <a:pt x="4026" y="3215"/>
                    </a:cubicBezTo>
                    <a:cubicBezTo>
                      <a:pt x="3900" y="3036"/>
                      <a:pt x="3756" y="2965"/>
                      <a:pt x="3610" y="2965"/>
                    </a:cubicBezTo>
                    <a:cubicBezTo>
                      <a:pt x="3440" y="2965"/>
                      <a:pt x="3267" y="3061"/>
                      <a:pt x="3115" y="3190"/>
                    </a:cubicBezTo>
                    <a:cubicBezTo>
                      <a:pt x="3124" y="2942"/>
                      <a:pt x="3132" y="2685"/>
                      <a:pt x="3124" y="2437"/>
                    </a:cubicBezTo>
                    <a:cubicBezTo>
                      <a:pt x="3107" y="2040"/>
                      <a:pt x="3099" y="1477"/>
                      <a:pt x="2818" y="1163"/>
                    </a:cubicBezTo>
                    <a:cubicBezTo>
                      <a:pt x="2715" y="1049"/>
                      <a:pt x="2563" y="991"/>
                      <a:pt x="2413" y="991"/>
                    </a:cubicBezTo>
                    <a:cubicBezTo>
                      <a:pt x="2226" y="991"/>
                      <a:pt x="2044" y="1082"/>
                      <a:pt x="1965" y="1271"/>
                    </a:cubicBezTo>
                    <a:cubicBezTo>
                      <a:pt x="1949" y="1312"/>
                      <a:pt x="1932" y="1353"/>
                      <a:pt x="1924" y="1395"/>
                    </a:cubicBezTo>
                    <a:cubicBezTo>
                      <a:pt x="1808" y="1006"/>
                      <a:pt x="1676" y="551"/>
                      <a:pt x="1386" y="261"/>
                    </a:cubicBezTo>
                    <a:cubicBezTo>
                      <a:pt x="1249" y="119"/>
                      <a:pt x="958" y="0"/>
                      <a:pt x="7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873;p40">
                <a:extLst>
                  <a:ext uri="{FF2B5EF4-FFF2-40B4-BE49-F238E27FC236}">
                    <a16:creationId xmlns:a16="http://schemas.microsoft.com/office/drawing/2014/main" id="{9861D750-CF9B-C327-F553-D909544CD0BD}"/>
                  </a:ext>
                </a:extLst>
              </p:cNvPr>
              <p:cNvSpPr/>
              <p:nvPr/>
            </p:nvSpPr>
            <p:spPr>
              <a:xfrm>
                <a:off x="8280576" y="2433819"/>
                <a:ext cx="139220" cy="223953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6395" extrusionOk="0">
                    <a:moveTo>
                      <a:pt x="116" y="1"/>
                    </a:moveTo>
                    <a:cubicBezTo>
                      <a:pt x="57" y="1"/>
                      <a:pt x="0" y="76"/>
                      <a:pt x="49" y="138"/>
                    </a:cubicBezTo>
                    <a:cubicBezTo>
                      <a:pt x="1655" y="1975"/>
                      <a:pt x="2821" y="4142"/>
                      <a:pt x="3822" y="6352"/>
                    </a:cubicBezTo>
                    <a:cubicBezTo>
                      <a:pt x="3836" y="6382"/>
                      <a:pt x="3862" y="6395"/>
                      <a:pt x="3889" y="6395"/>
                    </a:cubicBezTo>
                    <a:cubicBezTo>
                      <a:pt x="3942" y="6395"/>
                      <a:pt x="3999" y="6343"/>
                      <a:pt x="3971" y="6277"/>
                    </a:cubicBezTo>
                    <a:cubicBezTo>
                      <a:pt x="2962" y="4060"/>
                      <a:pt x="1787" y="1875"/>
                      <a:pt x="174" y="30"/>
                    </a:cubicBezTo>
                    <a:cubicBezTo>
                      <a:pt x="157" y="9"/>
                      <a:pt x="136" y="1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74;p40">
                <a:extLst>
                  <a:ext uri="{FF2B5EF4-FFF2-40B4-BE49-F238E27FC236}">
                    <a16:creationId xmlns:a16="http://schemas.microsoft.com/office/drawing/2014/main" id="{9291E7F4-0769-1058-B1D1-9CB1A00B5488}"/>
                  </a:ext>
                </a:extLst>
              </p:cNvPr>
              <p:cNvSpPr/>
              <p:nvPr/>
            </p:nvSpPr>
            <p:spPr>
              <a:xfrm>
                <a:off x="8101052" y="2480816"/>
                <a:ext cx="295564" cy="244615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6985" extrusionOk="0">
                    <a:moveTo>
                      <a:pt x="798" y="0"/>
                    </a:moveTo>
                    <a:cubicBezTo>
                      <a:pt x="427" y="0"/>
                      <a:pt x="0" y="179"/>
                      <a:pt x="135" y="591"/>
                    </a:cubicBezTo>
                    <a:cubicBezTo>
                      <a:pt x="317" y="1121"/>
                      <a:pt x="979" y="1485"/>
                      <a:pt x="1418" y="1758"/>
                    </a:cubicBezTo>
                    <a:cubicBezTo>
                      <a:pt x="1616" y="1882"/>
                      <a:pt x="1848" y="2031"/>
                      <a:pt x="2080" y="2163"/>
                    </a:cubicBezTo>
                    <a:cubicBezTo>
                      <a:pt x="1881" y="2172"/>
                      <a:pt x="1683" y="2205"/>
                      <a:pt x="1509" y="2254"/>
                    </a:cubicBezTo>
                    <a:cubicBezTo>
                      <a:pt x="1178" y="2345"/>
                      <a:pt x="665" y="2660"/>
                      <a:pt x="938" y="3074"/>
                    </a:cubicBezTo>
                    <a:cubicBezTo>
                      <a:pt x="1083" y="3299"/>
                      <a:pt x="1329" y="3358"/>
                      <a:pt x="1583" y="3358"/>
                    </a:cubicBezTo>
                    <a:cubicBezTo>
                      <a:pt x="1748" y="3358"/>
                      <a:pt x="1917" y="3333"/>
                      <a:pt x="2063" y="3313"/>
                    </a:cubicBezTo>
                    <a:cubicBezTo>
                      <a:pt x="2411" y="3264"/>
                      <a:pt x="2882" y="3347"/>
                      <a:pt x="3205" y="3198"/>
                    </a:cubicBezTo>
                    <a:lnTo>
                      <a:pt x="3205" y="3198"/>
                    </a:lnTo>
                    <a:cubicBezTo>
                      <a:pt x="2824" y="3446"/>
                      <a:pt x="2560" y="3735"/>
                      <a:pt x="3031" y="4033"/>
                    </a:cubicBezTo>
                    <a:cubicBezTo>
                      <a:pt x="3253" y="4169"/>
                      <a:pt x="3485" y="4209"/>
                      <a:pt x="3723" y="4209"/>
                    </a:cubicBezTo>
                    <a:cubicBezTo>
                      <a:pt x="3991" y="4209"/>
                      <a:pt x="4265" y="4158"/>
                      <a:pt x="4537" y="4141"/>
                    </a:cubicBezTo>
                    <a:lnTo>
                      <a:pt x="4537" y="4141"/>
                    </a:lnTo>
                    <a:cubicBezTo>
                      <a:pt x="4455" y="4174"/>
                      <a:pt x="4397" y="4215"/>
                      <a:pt x="4347" y="4257"/>
                    </a:cubicBezTo>
                    <a:cubicBezTo>
                      <a:pt x="3892" y="4654"/>
                      <a:pt x="4934" y="5084"/>
                      <a:pt x="5340" y="5167"/>
                    </a:cubicBezTo>
                    <a:cubicBezTo>
                      <a:pt x="5936" y="5283"/>
                      <a:pt x="6507" y="5415"/>
                      <a:pt x="7061" y="5630"/>
                    </a:cubicBezTo>
                    <a:cubicBezTo>
                      <a:pt x="7458" y="6011"/>
                      <a:pt x="7830" y="6433"/>
                      <a:pt x="8137" y="6913"/>
                    </a:cubicBezTo>
                    <a:cubicBezTo>
                      <a:pt x="8170" y="6963"/>
                      <a:pt x="8217" y="6985"/>
                      <a:pt x="8264" y="6985"/>
                    </a:cubicBezTo>
                    <a:cubicBezTo>
                      <a:pt x="8378" y="6985"/>
                      <a:pt x="8492" y="6860"/>
                      <a:pt x="8410" y="6731"/>
                    </a:cubicBezTo>
                    <a:cubicBezTo>
                      <a:pt x="8029" y="6143"/>
                      <a:pt x="7566" y="5639"/>
                      <a:pt x="7053" y="5183"/>
                    </a:cubicBezTo>
                    <a:cubicBezTo>
                      <a:pt x="6953" y="4886"/>
                      <a:pt x="6862" y="4546"/>
                      <a:pt x="6829" y="4464"/>
                    </a:cubicBezTo>
                    <a:cubicBezTo>
                      <a:pt x="6639" y="3992"/>
                      <a:pt x="6465" y="3487"/>
                      <a:pt x="6126" y="3098"/>
                    </a:cubicBezTo>
                    <a:cubicBezTo>
                      <a:pt x="5987" y="2945"/>
                      <a:pt x="5791" y="2748"/>
                      <a:pt x="5571" y="2748"/>
                    </a:cubicBezTo>
                    <a:cubicBezTo>
                      <a:pt x="5542" y="2748"/>
                      <a:pt x="5511" y="2751"/>
                      <a:pt x="5481" y="2759"/>
                    </a:cubicBezTo>
                    <a:cubicBezTo>
                      <a:pt x="5414" y="2767"/>
                      <a:pt x="5365" y="2800"/>
                      <a:pt x="5323" y="2834"/>
                    </a:cubicBezTo>
                    <a:cubicBezTo>
                      <a:pt x="5216" y="2436"/>
                      <a:pt x="5001" y="2056"/>
                      <a:pt x="4686" y="1841"/>
                    </a:cubicBezTo>
                    <a:cubicBezTo>
                      <a:pt x="4569" y="1763"/>
                      <a:pt x="4462" y="1729"/>
                      <a:pt x="4365" y="1729"/>
                    </a:cubicBezTo>
                    <a:cubicBezTo>
                      <a:pt x="4132" y="1729"/>
                      <a:pt x="3954" y="1922"/>
                      <a:pt x="3826" y="2155"/>
                    </a:cubicBezTo>
                    <a:cubicBezTo>
                      <a:pt x="3743" y="1915"/>
                      <a:pt x="3660" y="1675"/>
                      <a:pt x="3553" y="1444"/>
                    </a:cubicBezTo>
                    <a:cubicBezTo>
                      <a:pt x="3395" y="1088"/>
                      <a:pt x="3189" y="566"/>
                      <a:pt x="2808" y="376"/>
                    </a:cubicBezTo>
                    <a:cubicBezTo>
                      <a:pt x="2737" y="340"/>
                      <a:pt x="2660" y="323"/>
                      <a:pt x="2582" y="323"/>
                    </a:cubicBezTo>
                    <a:cubicBezTo>
                      <a:pt x="2323" y="323"/>
                      <a:pt x="2061" y="512"/>
                      <a:pt x="2055" y="798"/>
                    </a:cubicBezTo>
                    <a:cubicBezTo>
                      <a:pt x="2055" y="840"/>
                      <a:pt x="2055" y="881"/>
                      <a:pt x="2063" y="922"/>
                    </a:cubicBezTo>
                    <a:cubicBezTo>
                      <a:pt x="1807" y="600"/>
                      <a:pt x="1517" y="236"/>
                      <a:pt x="1137" y="62"/>
                    </a:cubicBezTo>
                    <a:cubicBezTo>
                      <a:pt x="1047" y="21"/>
                      <a:pt x="926" y="0"/>
                      <a:pt x="7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875;p40">
                <a:extLst>
                  <a:ext uri="{FF2B5EF4-FFF2-40B4-BE49-F238E27FC236}">
                    <a16:creationId xmlns:a16="http://schemas.microsoft.com/office/drawing/2014/main" id="{AB26684E-056C-69A0-6B72-42FFD49295AE}"/>
                  </a:ext>
                </a:extLst>
              </p:cNvPr>
              <p:cNvSpPr/>
              <p:nvPr/>
            </p:nvSpPr>
            <p:spPr>
              <a:xfrm>
                <a:off x="8135300" y="2510128"/>
                <a:ext cx="210396" cy="159971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4568" extrusionOk="0">
                    <a:moveTo>
                      <a:pt x="121" y="1"/>
                    </a:moveTo>
                    <a:cubicBezTo>
                      <a:pt x="44" y="1"/>
                      <a:pt x="1" y="116"/>
                      <a:pt x="86" y="151"/>
                    </a:cubicBezTo>
                    <a:cubicBezTo>
                      <a:pt x="2246" y="1268"/>
                      <a:pt x="4132" y="2865"/>
                      <a:pt x="5878" y="4545"/>
                    </a:cubicBezTo>
                    <a:cubicBezTo>
                      <a:pt x="5894" y="4561"/>
                      <a:pt x="5912" y="4568"/>
                      <a:pt x="5929" y="4568"/>
                    </a:cubicBezTo>
                    <a:cubicBezTo>
                      <a:pt x="5991" y="4568"/>
                      <a:pt x="6044" y="4479"/>
                      <a:pt x="5986" y="4421"/>
                    </a:cubicBezTo>
                    <a:cubicBezTo>
                      <a:pt x="4232" y="2733"/>
                      <a:pt x="2337" y="1136"/>
                      <a:pt x="161" y="11"/>
                    </a:cubicBezTo>
                    <a:cubicBezTo>
                      <a:pt x="147" y="4"/>
                      <a:pt x="133" y="1"/>
                      <a:pt x="1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876;p40">
                <a:extLst>
                  <a:ext uri="{FF2B5EF4-FFF2-40B4-BE49-F238E27FC236}">
                    <a16:creationId xmlns:a16="http://schemas.microsoft.com/office/drawing/2014/main" id="{7BD42E48-0938-BE7F-90F4-E899103B39E4}"/>
                  </a:ext>
                </a:extLst>
              </p:cNvPr>
              <p:cNvSpPr/>
              <p:nvPr/>
            </p:nvSpPr>
            <p:spPr>
              <a:xfrm>
                <a:off x="8344478" y="2684002"/>
                <a:ext cx="452187" cy="422096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12053" extrusionOk="0">
                    <a:moveTo>
                      <a:pt x="3004" y="1"/>
                    </a:moveTo>
                    <a:cubicBezTo>
                      <a:pt x="2315" y="1"/>
                      <a:pt x="1677" y="296"/>
                      <a:pt x="1134" y="821"/>
                    </a:cubicBezTo>
                    <a:cubicBezTo>
                      <a:pt x="125" y="1806"/>
                      <a:pt x="1" y="3105"/>
                      <a:pt x="704" y="4296"/>
                    </a:cubicBezTo>
                    <a:cubicBezTo>
                      <a:pt x="1515" y="5653"/>
                      <a:pt x="2946" y="6597"/>
                      <a:pt x="4179" y="7507"/>
                    </a:cubicBezTo>
                    <a:cubicBezTo>
                      <a:pt x="6132" y="8946"/>
                      <a:pt x="8167" y="10279"/>
                      <a:pt x="10335" y="11362"/>
                    </a:cubicBezTo>
                    <a:cubicBezTo>
                      <a:pt x="10855" y="11619"/>
                      <a:pt x="11583" y="12053"/>
                      <a:pt x="12224" y="12053"/>
                    </a:cubicBezTo>
                    <a:cubicBezTo>
                      <a:pt x="12328" y="12053"/>
                      <a:pt x="12430" y="12041"/>
                      <a:pt x="12528" y="12016"/>
                    </a:cubicBezTo>
                    <a:cubicBezTo>
                      <a:pt x="12991" y="11892"/>
                      <a:pt x="12908" y="11338"/>
                      <a:pt x="12793" y="11007"/>
                    </a:cubicBezTo>
                    <a:cubicBezTo>
                      <a:pt x="12445" y="9964"/>
                      <a:pt x="11659" y="9021"/>
                      <a:pt x="11014" y="8144"/>
                    </a:cubicBezTo>
                    <a:cubicBezTo>
                      <a:pt x="10294" y="7201"/>
                      <a:pt x="9624" y="6241"/>
                      <a:pt x="8962" y="5264"/>
                    </a:cubicBezTo>
                    <a:cubicBezTo>
                      <a:pt x="8250" y="4214"/>
                      <a:pt x="7497" y="3188"/>
                      <a:pt x="6653" y="2244"/>
                    </a:cubicBezTo>
                    <a:cubicBezTo>
                      <a:pt x="5892" y="1400"/>
                      <a:pt x="4982" y="540"/>
                      <a:pt x="3890" y="159"/>
                    </a:cubicBezTo>
                    <a:cubicBezTo>
                      <a:pt x="3588" y="52"/>
                      <a:pt x="3291" y="1"/>
                      <a:pt x="30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877;p40">
                <a:extLst>
                  <a:ext uri="{FF2B5EF4-FFF2-40B4-BE49-F238E27FC236}">
                    <a16:creationId xmlns:a16="http://schemas.microsoft.com/office/drawing/2014/main" id="{0D767D97-DDC6-ECCB-F42C-AA613C92F942}"/>
                  </a:ext>
                </a:extLst>
              </p:cNvPr>
              <p:cNvSpPr/>
              <p:nvPr/>
            </p:nvSpPr>
            <p:spPr>
              <a:xfrm rot="298922">
                <a:off x="8468407" y="2820118"/>
                <a:ext cx="81198" cy="10120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890" extrusionOk="0">
                    <a:moveTo>
                      <a:pt x="2050" y="1"/>
                    </a:moveTo>
                    <a:cubicBezTo>
                      <a:pt x="2004" y="1"/>
                      <a:pt x="1957" y="19"/>
                      <a:pt x="1917" y="63"/>
                    </a:cubicBezTo>
                    <a:cubicBezTo>
                      <a:pt x="1214" y="849"/>
                      <a:pt x="684" y="1759"/>
                      <a:pt x="97" y="2628"/>
                    </a:cubicBezTo>
                    <a:cubicBezTo>
                      <a:pt x="0" y="2765"/>
                      <a:pt x="134" y="2890"/>
                      <a:pt x="271" y="2890"/>
                    </a:cubicBezTo>
                    <a:cubicBezTo>
                      <a:pt x="332" y="2890"/>
                      <a:pt x="395" y="2864"/>
                      <a:pt x="436" y="2802"/>
                    </a:cubicBezTo>
                    <a:cubicBezTo>
                      <a:pt x="1007" y="1966"/>
                      <a:pt x="1520" y="1081"/>
                      <a:pt x="2207" y="328"/>
                    </a:cubicBezTo>
                    <a:cubicBezTo>
                      <a:pt x="2332" y="183"/>
                      <a:pt x="2196" y="1"/>
                      <a:pt x="2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878;p40">
                <a:extLst>
                  <a:ext uri="{FF2B5EF4-FFF2-40B4-BE49-F238E27FC236}">
                    <a16:creationId xmlns:a16="http://schemas.microsoft.com/office/drawing/2014/main" id="{8CB4E4C2-7044-F6D1-B8CA-3B19FE1E0F2D}"/>
                  </a:ext>
                </a:extLst>
              </p:cNvPr>
              <p:cNvSpPr/>
              <p:nvPr/>
            </p:nvSpPr>
            <p:spPr>
              <a:xfrm>
                <a:off x="8521337" y="2824257"/>
                <a:ext cx="98463" cy="92943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654" extrusionOk="0">
                    <a:moveTo>
                      <a:pt x="2562" y="0"/>
                    </a:moveTo>
                    <a:cubicBezTo>
                      <a:pt x="2529" y="0"/>
                      <a:pt x="2493" y="11"/>
                      <a:pt x="2458" y="35"/>
                    </a:cubicBezTo>
                    <a:cubicBezTo>
                      <a:pt x="1564" y="672"/>
                      <a:pt x="869" y="1532"/>
                      <a:pt x="133" y="2335"/>
                    </a:cubicBezTo>
                    <a:cubicBezTo>
                      <a:pt x="1" y="2473"/>
                      <a:pt x="136" y="2654"/>
                      <a:pt x="280" y="2654"/>
                    </a:cubicBezTo>
                    <a:cubicBezTo>
                      <a:pt x="327" y="2654"/>
                      <a:pt x="374" y="2636"/>
                      <a:pt x="414" y="2592"/>
                    </a:cubicBezTo>
                    <a:cubicBezTo>
                      <a:pt x="1126" y="1814"/>
                      <a:pt x="1796" y="970"/>
                      <a:pt x="2665" y="357"/>
                    </a:cubicBezTo>
                    <a:cubicBezTo>
                      <a:pt x="2829" y="241"/>
                      <a:pt x="2721" y="0"/>
                      <a:pt x="2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879;p40">
                <a:extLst>
                  <a:ext uri="{FF2B5EF4-FFF2-40B4-BE49-F238E27FC236}">
                    <a16:creationId xmlns:a16="http://schemas.microsoft.com/office/drawing/2014/main" id="{EEAEE763-C31E-5879-41F4-829080380F6F}"/>
                  </a:ext>
                </a:extLst>
              </p:cNvPr>
              <p:cNvSpPr/>
              <p:nvPr/>
            </p:nvSpPr>
            <p:spPr>
              <a:xfrm>
                <a:off x="8558746" y="2883868"/>
                <a:ext cx="105668" cy="81877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338" extrusionOk="0">
                    <a:moveTo>
                      <a:pt x="2789" y="0"/>
                    </a:moveTo>
                    <a:cubicBezTo>
                      <a:pt x="2787" y="0"/>
                      <a:pt x="2784" y="0"/>
                      <a:pt x="2782" y="0"/>
                    </a:cubicBezTo>
                    <a:cubicBezTo>
                      <a:pt x="1648" y="25"/>
                      <a:pt x="812" y="1258"/>
                      <a:pt x="126" y="2019"/>
                    </a:cubicBezTo>
                    <a:cubicBezTo>
                      <a:pt x="0" y="2157"/>
                      <a:pt x="132" y="2338"/>
                      <a:pt x="275" y="2338"/>
                    </a:cubicBezTo>
                    <a:cubicBezTo>
                      <a:pt x="320" y="2338"/>
                      <a:pt x="367" y="2320"/>
                      <a:pt x="407" y="2276"/>
                    </a:cubicBezTo>
                    <a:cubicBezTo>
                      <a:pt x="730" y="1912"/>
                      <a:pt x="1044" y="1547"/>
                      <a:pt x="1392" y="1200"/>
                    </a:cubicBezTo>
                    <a:cubicBezTo>
                      <a:pt x="1764" y="828"/>
                      <a:pt x="2244" y="397"/>
                      <a:pt x="2798" y="381"/>
                    </a:cubicBezTo>
                    <a:cubicBezTo>
                      <a:pt x="3036" y="381"/>
                      <a:pt x="3022" y="0"/>
                      <a:pt x="27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80;p40">
                <a:extLst>
                  <a:ext uri="{FF2B5EF4-FFF2-40B4-BE49-F238E27FC236}">
                    <a16:creationId xmlns:a16="http://schemas.microsoft.com/office/drawing/2014/main" id="{8BFF3594-9BB9-D483-4A8D-91D1DF79FC57}"/>
                  </a:ext>
                </a:extLst>
              </p:cNvPr>
              <p:cNvSpPr/>
              <p:nvPr/>
            </p:nvSpPr>
            <p:spPr>
              <a:xfrm>
                <a:off x="8655508" y="2991513"/>
                <a:ext cx="90145" cy="64122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831" extrusionOk="0">
                    <a:moveTo>
                      <a:pt x="2339" y="1"/>
                    </a:moveTo>
                    <a:cubicBezTo>
                      <a:pt x="2317" y="1"/>
                      <a:pt x="2293" y="5"/>
                      <a:pt x="2267" y="15"/>
                    </a:cubicBezTo>
                    <a:cubicBezTo>
                      <a:pt x="1440" y="338"/>
                      <a:pt x="737" y="859"/>
                      <a:pt x="133" y="1513"/>
                    </a:cubicBezTo>
                    <a:cubicBezTo>
                      <a:pt x="0" y="1645"/>
                      <a:pt x="132" y="1831"/>
                      <a:pt x="279" y="1831"/>
                    </a:cubicBezTo>
                    <a:cubicBezTo>
                      <a:pt x="325" y="1831"/>
                      <a:pt x="373" y="1813"/>
                      <a:pt x="414" y="1769"/>
                    </a:cubicBezTo>
                    <a:cubicBezTo>
                      <a:pt x="977" y="1174"/>
                      <a:pt x="1614" y="685"/>
                      <a:pt x="2383" y="379"/>
                    </a:cubicBezTo>
                    <a:cubicBezTo>
                      <a:pt x="2589" y="298"/>
                      <a:pt x="2520" y="1"/>
                      <a:pt x="23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881;p40">
                <a:extLst>
                  <a:ext uri="{FF2B5EF4-FFF2-40B4-BE49-F238E27FC236}">
                    <a16:creationId xmlns:a16="http://schemas.microsoft.com/office/drawing/2014/main" id="{AF1D59FA-8DDE-1253-F122-4535930FEFB5}"/>
                  </a:ext>
                </a:extLst>
              </p:cNvPr>
              <p:cNvSpPr/>
              <p:nvPr/>
            </p:nvSpPr>
            <p:spPr>
              <a:xfrm rot="-735740">
                <a:off x="8366703" y="2718239"/>
                <a:ext cx="140827" cy="81950"/>
              </a:xfrm>
              <a:custGeom>
                <a:avLst/>
                <a:gdLst/>
                <a:ahLst/>
                <a:cxnLst/>
                <a:rect l="l" t="t" r="r" b="b"/>
                <a:pathLst>
                  <a:path w="4046" h="2340" extrusionOk="0">
                    <a:moveTo>
                      <a:pt x="3811" y="1"/>
                    </a:moveTo>
                    <a:cubicBezTo>
                      <a:pt x="3804" y="1"/>
                      <a:pt x="3796" y="1"/>
                      <a:pt x="3788" y="2"/>
                    </a:cubicBezTo>
                    <a:cubicBezTo>
                      <a:pt x="3085" y="85"/>
                      <a:pt x="2398" y="217"/>
                      <a:pt x="1745" y="523"/>
                    </a:cubicBezTo>
                    <a:cubicBezTo>
                      <a:pt x="1066" y="838"/>
                      <a:pt x="528" y="1392"/>
                      <a:pt x="106" y="2004"/>
                    </a:cubicBezTo>
                    <a:cubicBezTo>
                      <a:pt x="1" y="2153"/>
                      <a:pt x="133" y="2339"/>
                      <a:pt x="265" y="2339"/>
                    </a:cubicBezTo>
                    <a:cubicBezTo>
                      <a:pt x="309" y="2339"/>
                      <a:pt x="353" y="2319"/>
                      <a:pt x="388" y="2269"/>
                    </a:cubicBezTo>
                    <a:cubicBezTo>
                      <a:pt x="760" y="1731"/>
                      <a:pt x="1199" y="1268"/>
                      <a:pt x="1769" y="937"/>
                    </a:cubicBezTo>
                    <a:cubicBezTo>
                      <a:pt x="2382" y="589"/>
                      <a:pt x="3110" y="465"/>
                      <a:pt x="3805" y="383"/>
                    </a:cubicBezTo>
                    <a:cubicBezTo>
                      <a:pt x="4045" y="359"/>
                      <a:pt x="4037" y="1"/>
                      <a:pt x="3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882;p40">
                <a:extLst>
                  <a:ext uri="{FF2B5EF4-FFF2-40B4-BE49-F238E27FC236}">
                    <a16:creationId xmlns:a16="http://schemas.microsoft.com/office/drawing/2014/main" id="{FA969F85-FA88-D8A2-7FC1-67F80D6475C7}"/>
                  </a:ext>
                </a:extLst>
              </p:cNvPr>
              <p:cNvSpPr/>
              <p:nvPr/>
            </p:nvSpPr>
            <p:spPr>
              <a:xfrm>
                <a:off x="8441146" y="2729086"/>
                <a:ext cx="86804" cy="60269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721" extrusionOk="0">
                    <a:moveTo>
                      <a:pt x="2234" y="1"/>
                    </a:moveTo>
                    <a:cubicBezTo>
                      <a:pt x="2213" y="1"/>
                      <a:pt x="2192" y="5"/>
                      <a:pt x="2169" y="13"/>
                    </a:cubicBezTo>
                    <a:cubicBezTo>
                      <a:pt x="1366" y="294"/>
                      <a:pt x="704" y="782"/>
                      <a:pt x="133" y="1403"/>
                    </a:cubicBezTo>
                    <a:cubicBezTo>
                      <a:pt x="1" y="1535"/>
                      <a:pt x="138" y="1721"/>
                      <a:pt x="283" y="1721"/>
                    </a:cubicBezTo>
                    <a:cubicBezTo>
                      <a:pt x="329" y="1721"/>
                      <a:pt x="375" y="1703"/>
                      <a:pt x="415" y="1659"/>
                    </a:cubicBezTo>
                    <a:cubicBezTo>
                      <a:pt x="944" y="1097"/>
                      <a:pt x="1548" y="642"/>
                      <a:pt x="2285" y="377"/>
                    </a:cubicBezTo>
                    <a:cubicBezTo>
                      <a:pt x="2493" y="310"/>
                      <a:pt x="2420" y="1"/>
                      <a:pt x="2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883;p40">
                <a:extLst>
                  <a:ext uri="{FF2B5EF4-FFF2-40B4-BE49-F238E27FC236}">
                    <a16:creationId xmlns:a16="http://schemas.microsoft.com/office/drawing/2014/main" id="{0054E7B9-9697-8BD8-0328-5423D3F4D5D0}"/>
                  </a:ext>
                </a:extLst>
              </p:cNvPr>
              <p:cNvSpPr/>
              <p:nvPr/>
            </p:nvSpPr>
            <p:spPr>
              <a:xfrm>
                <a:off x="8704798" y="3028886"/>
                <a:ext cx="62023" cy="49939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426" extrusionOk="0">
                    <a:moveTo>
                      <a:pt x="1538" y="1"/>
                    </a:moveTo>
                    <a:cubicBezTo>
                      <a:pt x="1516" y="1"/>
                      <a:pt x="1492" y="5"/>
                      <a:pt x="1467" y="15"/>
                    </a:cubicBezTo>
                    <a:cubicBezTo>
                      <a:pt x="921" y="247"/>
                      <a:pt x="523" y="677"/>
                      <a:pt x="126" y="1099"/>
                    </a:cubicBezTo>
                    <a:cubicBezTo>
                      <a:pt x="0" y="1238"/>
                      <a:pt x="134" y="1425"/>
                      <a:pt x="278" y="1425"/>
                    </a:cubicBezTo>
                    <a:cubicBezTo>
                      <a:pt x="323" y="1425"/>
                      <a:pt x="368" y="1407"/>
                      <a:pt x="408" y="1364"/>
                    </a:cubicBezTo>
                    <a:cubicBezTo>
                      <a:pt x="747" y="992"/>
                      <a:pt x="1103" y="586"/>
                      <a:pt x="1583" y="388"/>
                    </a:cubicBezTo>
                    <a:cubicBezTo>
                      <a:pt x="1782" y="299"/>
                      <a:pt x="1718" y="1"/>
                      <a:pt x="15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2884;p40">
              <a:extLst>
                <a:ext uri="{FF2B5EF4-FFF2-40B4-BE49-F238E27FC236}">
                  <a16:creationId xmlns:a16="http://schemas.microsoft.com/office/drawing/2014/main" id="{16788038-EA2A-4ACA-A426-76E6D42B543C}"/>
                </a:ext>
              </a:extLst>
            </p:cNvPr>
            <p:cNvSpPr/>
            <p:nvPr/>
          </p:nvSpPr>
          <p:spPr>
            <a:xfrm>
              <a:off x="8551050" y="2505325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709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33"/>
          <p:cNvGrpSpPr/>
          <p:nvPr/>
        </p:nvGrpSpPr>
        <p:grpSpPr>
          <a:xfrm>
            <a:off x="5690688" y="1202425"/>
            <a:ext cx="2785950" cy="2327025"/>
            <a:chOff x="5690688" y="1202425"/>
            <a:chExt cx="2785950" cy="2327025"/>
          </a:xfrm>
        </p:grpSpPr>
        <p:sp>
          <p:nvSpPr>
            <p:cNvPr id="2253" name="Google Shape;2253;p33"/>
            <p:cNvSpPr/>
            <p:nvPr/>
          </p:nvSpPr>
          <p:spPr>
            <a:xfrm>
              <a:off x="5987700" y="1202425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3"/>
            <p:cNvSpPr/>
            <p:nvPr/>
          </p:nvSpPr>
          <p:spPr>
            <a:xfrm>
              <a:off x="8097850" y="330085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3"/>
            <p:cNvSpPr/>
            <p:nvPr/>
          </p:nvSpPr>
          <p:spPr>
            <a:xfrm>
              <a:off x="5690688" y="2526000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3"/>
            <p:cNvSpPr/>
            <p:nvPr/>
          </p:nvSpPr>
          <p:spPr>
            <a:xfrm>
              <a:off x="8385138" y="2914675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3"/>
          <p:cNvGrpSpPr/>
          <p:nvPr/>
        </p:nvGrpSpPr>
        <p:grpSpPr>
          <a:xfrm>
            <a:off x="713100" y="1247300"/>
            <a:ext cx="535163" cy="463600"/>
            <a:chOff x="713100" y="1247300"/>
            <a:chExt cx="535163" cy="463600"/>
          </a:xfrm>
        </p:grpSpPr>
        <p:sp>
          <p:nvSpPr>
            <p:cNvPr id="2258" name="Google Shape;2258;p33"/>
            <p:cNvSpPr/>
            <p:nvPr/>
          </p:nvSpPr>
          <p:spPr>
            <a:xfrm>
              <a:off x="713100" y="1482300"/>
              <a:ext cx="228600" cy="228600"/>
            </a:xfrm>
            <a:prstGeom prst="plaqu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3"/>
            <p:cNvSpPr/>
            <p:nvPr/>
          </p:nvSpPr>
          <p:spPr>
            <a:xfrm>
              <a:off x="1156763" y="1247300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6C09F5-D9DC-5F04-0767-BD51166D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27897" y="1447784"/>
            <a:ext cx="3073850" cy="31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63;p25">
            <a:extLst>
              <a:ext uri="{FF2B5EF4-FFF2-40B4-BE49-F238E27FC236}">
                <a16:creationId xmlns:a16="http://schemas.microsoft.com/office/drawing/2014/main" id="{2623C773-CB42-1D64-F90A-B48E1799CAE5}"/>
              </a:ext>
            </a:extLst>
          </p:cNvPr>
          <p:cNvSpPr txBox="1">
            <a:spLocks/>
          </p:cNvSpPr>
          <p:nvPr/>
        </p:nvSpPr>
        <p:spPr>
          <a:xfrm>
            <a:off x="1006121" y="161760"/>
            <a:ext cx="2994698" cy="11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7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關卡</a:t>
            </a:r>
            <a:r>
              <a:rPr lang="en-US" altLang="zh-TW" sz="66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5</a:t>
            </a:r>
            <a:endParaRPr lang="en-US" sz="6600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FBB23A62-3EC5-C2E1-ED70-1AEFBEA4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01159" y="1291531"/>
            <a:ext cx="3451453" cy="345145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604878-7890-712F-B99A-A3E07443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85" y="-101336"/>
            <a:ext cx="2718836" cy="27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ED97CDA9-AE96-0101-E53C-3E8CFB229FC1}"/>
              </a:ext>
            </a:extLst>
          </p:cNvPr>
          <p:cNvSpPr txBox="1"/>
          <p:nvPr/>
        </p:nvSpPr>
        <p:spPr>
          <a:xfrm>
            <a:off x="6235911" y="525478"/>
            <a:ext cx="2021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ADLaM Display" panose="02010000000000000000" pitchFamily="2" charset="0"/>
                <a:ea typeface="851tegakizatsu" panose="02000600000000000000" pitchFamily="2" charset="-120"/>
                <a:cs typeface="ADLaM Display" panose="02010000000000000000" pitchFamily="2" charset="0"/>
              </a:rPr>
              <a:t>一起製造更多二氧化碳吧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ADLaM Display" panose="02010000000000000000" pitchFamily="2" charset="0"/>
                <a:ea typeface="851tegakizatsu" panose="02000600000000000000" pitchFamily="2" charset="-120"/>
                <a:cs typeface="ADLaM Display" panose="02010000000000000000" pitchFamily="2" charset="0"/>
              </a:rPr>
              <a:t>~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  <a:latin typeface="ADLaM Display" panose="02010000000000000000" pitchFamily="2" charset="0"/>
              <a:ea typeface="851tegakizatsu" panose="02000600000000000000" pitchFamily="2" charset="-120"/>
              <a:cs typeface="ADLaM Display" panose="02010000000000000000" pitchFamily="2" charset="0"/>
            </a:endParaRPr>
          </a:p>
        </p:txBody>
      </p:sp>
      <p:grpSp>
        <p:nvGrpSpPr>
          <p:cNvPr id="2" name="Google Shape;2616;p37">
            <a:extLst>
              <a:ext uri="{FF2B5EF4-FFF2-40B4-BE49-F238E27FC236}">
                <a16:creationId xmlns:a16="http://schemas.microsoft.com/office/drawing/2014/main" id="{AD1FDB07-1E51-473F-AB32-98EAF9949B68}"/>
              </a:ext>
            </a:extLst>
          </p:cNvPr>
          <p:cNvGrpSpPr/>
          <p:nvPr/>
        </p:nvGrpSpPr>
        <p:grpSpPr>
          <a:xfrm>
            <a:off x="635154" y="271789"/>
            <a:ext cx="741934" cy="865483"/>
            <a:chOff x="8181475" y="812552"/>
            <a:chExt cx="741934" cy="865483"/>
          </a:xfrm>
        </p:grpSpPr>
        <p:grpSp>
          <p:nvGrpSpPr>
            <p:cNvPr id="3" name="Google Shape;2617;p37">
              <a:extLst>
                <a:ext uri="{FF2B5EF4-FFF2-40B4-BE49-F238E27FC236}">
                  <a16:creationId xmlns:a16="http://schemas.microsoft.com/office/drawing/2014/main" id="{24161818-E067-2788-97CB-D286D5B43E41}"/>
                </a:ext>
              </a:extLst>
            </p:cNvPr>
            <p:cNvGrpSpPr/>
            <p:nvPr/>
          </p:nvGrpSpPr>
          <p:grpSpPr>
            <a:xfrm>
              <a:off x="8181475" y="904053"/>
              <a:ext cx="579136" cy="731540"/>
              <a:chOff x="2383300" y="1391700"/>
              <a:chExt cx="351375" cy="436975"/>
            </a:xfrm>
          </p:grpSpPr>
          <p:sp>
            <p:nvSpPr>
              <p:cNvPr id="27" name="Google Shape;2618;p37">
                <a:extLst>
                  <a:ext uri="{FF2B5EF4-FFF2-40B4-BE49-F238E27FC236}">
                    <a16:creationId xmlns:a16="http://schemas.microsoft.com/office/drawing/2014/main" id="{30AFA084-5FE5-05AF-F3C6-E8FD9B6868A8}"/>
                  </a:ext>
                </a:extLst>
              </p:cNvPr>
              <p:cNvSpPr/>
              <p:nvPr/>
            </p:nvSpPr>
            <p:spPr>
              <a:xfrm>
                <a:off x="2596775" y="1523325"/>
                <a:ext cx="13480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4059" extrusionOk="0">
                    <a:moveTo>
                      <a:pt x="3263" y="0"/>
                    </a:moveTo>
                    <a:cubicBezTo>
                      <a:pt x="1748" y="0"/>
                      <a:pt x="0" y="1550"/>
                      <a:pt x="1096" y="2969"/>
                    </a:cubicBezTo>
                    <a:cubicBezTo>
                      <a:pt x="1558" y="3569"/>
                      <a:pt x="2425" y="4058"/>
                      <a:pt x="3227" y="4058"/>
                    </a:cubicBezTo>
                    <a:cubicBezTo>
                      <a:pt x="3469" y="4058"/>
                      <a:pt x="3705" y="4013"/>
                      <a:pt x="3922" y="3914"/>
                    </a:cubicBezTo>
                    <a:cubicBezTo>
                      <a:pt x="5108" y="3372"/>
                      <a:pt x="5392" y="1689"/>
                      <a:pt x="4653" y="666"/>
                    </a:cubicBezTo>
                    <a:cubicBezTo>
                      <a:pt x="4312" y="197"/>
                      <a:pt x="3802" y="0"/>
                      <a:pt x="3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619;p37">
                <a:extLst>
                  <a:ext uri="{FF2B5EF4-FFF2-40B4-BE49-F238E27FC236}">
                    <a16:creationId xmlns:a16="http://schemas.microsoft.com/office/drawing/2014/main" id="{7B5F5649-BFD7-6815-AF7C-D8A707C123E4}"/>
                  </a:ext>
                </a:extLst>
              </p:cNvPr>
              <p:cNvSpPr/>
              <p:nvPr/>
            </p:nvSpPr>
            <p:spPr>
              <a:xfrm>
                <a:off x="2642050" y="1535050"/>
                <a:ext cx="229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770" extrusionOk="0">
                    <a:moveTo>
                      <a:pt x="702" y="0"/>
                    </a:moveTo>
                    <a:cubicBezTo>
                      <a:pt x="676" y="0"/>
                      <a:pt x="650" y="6"/>
                      <a:pt x="625" y="17"/>
                    </a:cubicBezTo>
                    <a:cubicBezTo>
                      <a:pt x="522" y="60"/>
                      <a:pt x="428" y="103"/>
                      <a:pt x="333" y="154"/>
                    </a:cubicBezTo>
                    <a:cubicBezTo>
                      <a:pt x="247" y="214"/>
                      <a:pt x="178" y="283"/>
                      <a:pt x="127" y="360"/>
                    </a:cubicBezTo>
                    <a:cubicBezTo>
                      <a:pt x="0" y="534"/>
                      <a:pt x="164" y="770"/>
                      <a:pt x="339" y="770"/>
                    </a:cubicBezTo>
                    <a:cubicBezTo>
                      <a:pt x="390" y="770"/>
                      <a:pt x="442" y="750"/>
                      <a:pt x="488" y="704"/>
                    </a:cubicBezTo>
                    <a:cubicBezTo>
                      <a:pt x="539" y="653"/>
                      <a:pt x="599" y="610"/>
                      <a:pt x="651" y="558"/>
                    </a:cubicBezTo>
                    <a:cubicBezTo>
                      <a:pt x="702" y="498"/>
                      <a:pt x="763" y="412"/>
                      <a:pt x="823" y="352"/>
                    </a:cubicBezTo>
                    <a:cubicBezTo>
                      <a:pt x="891" y="292"/>
                      <a:pt x="917" y="197"/>
                      <a:pt x="883" y="120"/>
                    </a:cubicBezTo>
                    <a:cubicBezTo>
                      <a:pt x="851" y="44"/>
                      <a:pt x="777" y="0"/>
                      <a:pt x="702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620;p37">
                <a:extLst>
                  <a:ext uri="{FF2B5EF4-FFF2-40B4-BE49-F238E27FC236}">
                    <a16:creationId xmlns:a16="http://schemas.microsoft.com/office/drawing/2014/main" id="{D912D42E-1A96-4266-A5B0-246342BB333B}"/>
                  </a:ext>
                </a:extLst>
              </p:cNvPr>
              <p:cNvSpPr/>
              <p:nvPr/>
            </p:nvSpPr>
            <p:spPr>
              <a:xfrm>
                <a:off x="2633950" y="1511825"/>
                <a:ext cx="10072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311" extrusionOk="0">
                    <a:moveTo>
                      <a:pt x="1637" y="1"/>
                    </a:moveTo>
                    <a:cubicBezTo>
                      <a:pt x="1447" y="1"/>
                      <a:pt x="1259" y="21"/>
                      <a:pt x="1078" y="61"/>
                    </a:cubicBezTo>
                    <a:cubicBezTo>
                      <a:pt x="0" y="299"/>
                      <a:pt x="1385" y="768"/>
                      <a:pt x="1851" y="768"/>
                    </a:cubicBezTo>
                    <a:cubicBezTo>
                      <a:pt x="1923" y="768"/>
                      <a:pt x="1974" y="756"/>
                      <a:pt x="1989" y="731"/>
                    </a:cubicBezTo>
                    <a:lnTo>
                      <a:pt x="1989" y="731"/>
                    </a:lnTo>
                    <a:cubicBezTo>
                      <a:pt x="1791" y="1066"/>
                      <a:pt x="1705" y="1427"/>
                      <a:pt x="1593" y="1831"/>
                    </a:cubicBezTo>
                    <a:cubicBezTo>
                      <a:pt x="1535" y="2071"/>
                      <a:pt x="1716" y="2310"/>
                      <a:pt x="1931" y="2310"/>
                    </a:cubicBezTo>
                    <a:cubicBezTo>
                      <a:pt x="2000" y="2310"/>
                      <a:pt x="2074" y="2285"/>
                      <a:pt x="2143" y="2226"/>
                    </a:cubicBezTo>
                    <a:cubicBezTo>
                      <a:pt x="2427" y="1985"/>
                      <a:pt x="2624" y="1599"/>
                      <a:pt x="2788" y="1229"/>
                    </a:cubicBezTo>
                    <a:cubicBezTo>
                      <a:pt x="2822" y="1255"/>
                      <a:pt x="2856" y="1272"/>
                      <a:pt x="2891" y="1298"/>
                    </a:cubicBezTo>
                    <a:cubicBezTo>
                      <a:pt x="3140" y="1496"/>
                      <a:pt x="3372" y="1728"/>
                      <a:pt x="3647" y="1899"/>
                    </a:cubicBezTo>
                    <a:cubicBezTo>
                      <a:pt x="3760" y="1965"/>
                      <a:pt x="3841" y="1994"/>
                      <a:pt x="3896" y="1994"/>
                    </a:cubicBezTo>
                    <a:cubicBezTo>
                      <a:pt x="4029" y="1994"/>
                      <a:pt x="4012" y="1828"/>
                      <a:pt x="3939" y="1616"/>
                    </a:cubicBezTo>
                    <a:cubicBezTo>
                      <a:pt x="3819" y="1324"/>
                      <a:pt x="3664" y="1049"/>
                      <a:pt x="3484" y="800"/>
                    </a:cubicBezTo>
                    <a:cubicBezTo>
                      <a:pt x="3044" y="273"/>
                      <a:pt x="2334" y="1"/>
                      <a:pt x="16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621;p37">
                <a:extLst>
                  <a:ext uri="{FF2B5EF4-FFF2-40B4-BE49-F238E27FC236}">
                    <a16:creationId xmlns:a16="http://schemas.microsoft.com/office/drawing/2014/main" id="{8219A5F1-296C-DB0A-61FE-2A51DDAB6D58}"/>
                  </a:ext>
                </a:extLst>
              </p:cNvPr>
              <p:cNvSpPr/>
              <p:nvPr/>
            </p:nvSpPr>
            <p:spPr>
              <a:xfrm>
                <a:off x="2409175" y="1568225"/>
                <a:ext cx="11835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4734" h="4060" extrusionOk="0">
                    <a:moveTo>
                      <a:pt x="2383" y="1"/>
                    </a:moveTo>
                    <a:cubicBezTo>
                      <a:pt x="1190" y="1"/>
                      <a:pt x="0" y="708"/>
                      <a:pt x="301" y="2023"/>
                    </a:cubicBezTo>
                    <a:cubicBezTo>
                      <a:pt x="524" y="2985"/>
                      <a:pt x="1443" y="4059"/>
                      <a:pt x="2474" y="4059"/>
                    </a:cubicBezTo>
                    <a:cubicBezTo>
                      <a:pt x="2478" y="4059"/>
                      <a:pt x="2482" y="4059"/>
                      <a:pt x="2486" y="4059"/>
                    </a:cubicBezTo>
                    <a:cubicBezTo>
                      <a:pt x="3777" y="4059"/>
                      <a:pt x="4733" y="2655"/>
                      <a:pt x="4493" y="1422"/>
                    </a:cubicBezTo>
                    <a:cubicBezTo>
                      <a:pt x="4302" y="457"/>
                      <a:pt x="3342" y="1"/>
                      <a:pt x="23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622;p37">
                <a:extLst>
                  <a:ext uri="{FF2B5EF4-FFF2-40B4-BE49-F238E27FC236}">
                    <a16:creationId xmlns:a16="http://schemas.microsoft.com/office/drawing/2014/main" id="{384F12A7-D3BC-6143-A4AC-D2B0F66113C9}"/>
                  </a:ext>
                </a:extLst>
              </p:cNvPr>
              <p:cNvSpPr/>
              <p:nvPr/>
            </p:nvSpPr>
            <p:spPr>
              <a:xfrm>
                <a:off x="2452925" y="1576275"/>
                <a:ext cx="252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581" extrusionOk="0">
                    <a:moveTo>
                      <a:pt x="819" y="0"/>
                    </a:moveTo>
                    <a:lnTo>
                      <a:pt x="810" y="9"/>
                    </a:lnTo>
                    <a:cubicBezTo>
                      <a:pt x="754" y="4"/>
                      <a:pt x="701" y="2"/>
                      <a:pt x="647" y="2"/>
                    </a:cubicBezTo>
                    <a:cubicBezTo>
                      <a:pt x="593" y="2"/>
                      <a:pt x="539" y="4"/>
                      <a:pt x="484" y="9"/>
                    </a:cubicBezTo>
                    <a:cubicBezTo>
                      <a:pt x="389" y="17"/>
                      <a:pt x="295" y="52"/>
                      <a:pt x="217" y="103"/>
                    </a:cubicBezTo>
                    <a:cubicBezTo>
                      <a:pt x="1" y="227"/>
                      <a:pt x="98" y="581"/>
                      <a:pt x="320" y="581"/>
                    </a:cubicBezTo>
                    <a:cubicBezTo>
                      <a:pt x="344" y="581"/>
                      <a:pt x="370" y="577"/>
                      <a:pt x="398" y="567"/>
                    </a:cubicBezTo>
                    <a:cubicBezTo>
                      <a:pt x="475" y="550"/>
                      <a:pt x="544" y="524"/>
                      <a:pt x="613" y="498"/>
                    </a:cubicBezTo>
                    <a:cubicBezTo>
                      <a:pt x="690" y="473"/>
                      <a:pt x="776" y="421"/>
                      <a:pt x="862" y="387"/>
                    </a:cubicBezTo>
                    <a:cubicBezTo>
                      <a:pt x="948" y="361"/>
                      <a:pt x="1008" y="292"/>
                      <a:pt x="1008" y="198"/>
                    </a:cubicBezTo>
                    <a:cubicBezTo>
                      <a:pt x="1008" y="95"/>
                      <a:pt x="922" y="9"/>
                      <a:pt x="819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623;p37">
                <a:extLst>
                  <a:ext uri="{FF2B5EF4-FFF2-40B4-BE49-F238E27FC236}">
                    <a16:creationId xmlns:a16="http://schemas.microsoft.com/office/drawing/2014/main" id="{99EA9B0D-7542-1A00-1723-69F791072D4D}"/>
                  </a:ext>
                </a:extLst>
              </p:cNvPr>
              <p:cNvSpPr/>
              <p:nvPr/>
            </p:nvSpPr>
            <p:spPr>
              <a:xfrm>
                <a:off x="2461675" y="1556725"/>
                <a:ext cx="72300" cy="74675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2987" extrusionOk="0">
                    <a:moveTo>
                      <a:pt x="675" y="1"/>
                    </a:moveTo>
                    <a:cubicBezTo>
                      <a:pt x="0" y="1"/>
                      <a:pt x="1199" y="1039"/>
                      <a:pt x="1460" y="1039"/>
                    </a:cubicBezTo>
                    <a:cubicBezTo>
                      <a:pt x="1473" y="1039"/>
                      <a:pt x="1483" y="1036"/>
                      <a:pt x="1491" y="1031"/>
                    </a:cubicBezTo>
                    <a:lnTo>
                      <a:pt x="1491" y="1031"/>
                    </a:lnTo>
                    <a:cubicBezTo>
                      <a:pt x="1165" y="1246"/>
                      <a:pt x="933" y="1538"/>
                      <a:pt x="666" y="1865"/>
                    </a:cubicBezTo>
                    <a:cubicBezTo>
                      <a:pt x="480" y="2090"/>
                      <a:pt x="610" y="2471"/>
                      <a:pt x="904" y="2471"/>
                    </a:cubicBezTo>
                    <a:cubicBezTo>
                      <a:pt x="935" y="2471"/>
                      <a:pt x="967" y="2466"/>
                      <a:pt x="1001" y="2457"/>
                    </a:cubicBezTo>
                    <a:cubicBezTo>
                      <a:pt x="1362" y="2354"/>
                      <a:pt x="1697" y="2079"/>
                      <a:pt x="1998" y="1813"/>
                    </a:cubicBezTo>
                    <a:cubicBezTo>
                      <a:pt x="2024" y="1847"/>
                      <a:pt x="2041" y="1882"/>
                      <a:pt x="2058" y="1925"/>
                    </a:cubicBezTo>
                    <a:cubicBezTo>
                      <a:pt x="2204" y="2208"/>
                      <a:pt x="2316" y="2518"/>
                      <a:pt x="2496" y="2784"/>
                    </a:cubicBezTo>
                    <a:cubicBezTo>
                      <a:pt x="2600" y="2928"/>
                      <a:pt x="2677" y="2987"/>
                      <a:pt x="2735" y="2987"/>
                    </a:cubicBezTo>
                    <a:cubicBezTo>
                      <a:pt x="2826" y="2987"/>
                      <a:pt x="2867" y="2841"/>
                      <a:pt x="2883" y="2646"/>
                    </a:cubicBezTo>
                    <a:cubicBezTo>
                      <a:pt x="2891" y="2337"/>
                      <a:pt x="2874" y="2019"/>
                      <a:pt x="2814" y="1710"/>
                    </a:cubicBezTo>
                    <a:cubicBezTo>
                      <a:pt x="2591" y="877"/>
                      <a:pt x="1792" y="224"/>
                      <a:pt x="941" y="35"/>
                    </a:cubicBezTo>
                    <a:cubicBezTo>
                      <a:pt x="831" y="11"/>
                      <a:pt x="744" y="1"/>
                      <a:pt x="6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624;p37">
                <a:extLst>
                  <a:ext uri="{FF2B5EF4-FFF2-40B4-BE49-F238E27FC236}">
                    <a16:creationId xmlns:a16="http://schemas.microsoft.com/office/drawing/2014/main" id="{BED3CBB7-51A6-C222-C741-D7685F08AFB1}"/>
                  </a:ext>
                </a:extLst>
              </p:cNvPr>
              <p:cNvSpPr/>
              <p:nvPr/>
            </p:nvSpPr>
            <p:spPr>
              <a:xfrm>
                <a:off x="2486250" y="1454975"/>
                <a:ext cx="127625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4054" extrusionOk="0">
                    <a:moveTo>
                      <a:pt x="2843" y="0"/>
                    </a:moveTo>
                    <a:cubicBezTo>
                      <a:pt x="1480" y="0"/>
                      <a:pt x="1" y="1003"/>
                      <a:pt x="628" y="2429"/>
                    </a:cubicBezTo>
                    <a:cubicBezTo>
                      <a:pt x="995" y="3248"/>
                      <a:pt x="1942" y="4053"/>
                      <a:pt x="2872" y="4053"/>
                    </a:cubicBezTo>
                    <a:cubicBezTo>
                      <a:pt x="2967" y="4053"/>
                      <a:pt x="3061" y="4045"/>
                      <a:pt x="3154" y="4027"/>
                    </a:cubicBezTo>
                    <a:cubicBezTo>
                      <a:pt x="4426" y="3787"/>
                      <a:pt x="5104" y="2215"/>
                      <a:pt x="4632" y="1046"/>
                    </a:cubicBezTo>
                    <a:cubicBezTo>
                      <a:pt x="4333" y="315"/>
                      <a:pt x="3606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625;p37">
                <a:extLst>
                  <a:ext uri="{FF2B5EF4-FFF2-40B4-BE49-F238E27FC236}">
                    <a16:creationId xmlns:a16="http://schemas.microsoft.com/office/drawing/2014/main" id="{D48D5A83-01F1-65F1-D57D-24A42E3C34D3}"/>
                  </a:ext>
                </a:extLst>
              </p:cNvPr>
              <p:cNvSpPr/>
              <p:nvPr/>
            </p:nvSpPr>
            <p:spPr>
              <a:xfrm>
                <a:off x="2530475" y="1463375"/>
                <a:ext cx="247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74" extrusionOk="0">
                    <a:moveTo>
                      <a:pt x="790" y="1"/>
                    </a:moveTo>
                    <a:cubicBezTo>
                      <a:pt x="777" y="1"/>
                      <a:pt x="763" y="2"/>
                      <a:pt x="749" y="6"/>
                    </a:cubicBezTo>
                    <a:lnTo>
                      <a:pt x="758" y="6"/>
                    </a:lnTo>
                    <a:cubicBezTo>
                      <a:pt x="646" y="23"/>
                      <a:pt x="543" y="49"/>
                      <a:pt x="432" y="74"/>
                    </a:cubicBezTo>
                    <a:cubicBezTo>
                      <a:pt x="346" y="100"/>
                      <a:pt x="260" y="152"/>
                      <a:pt x="182" y="220"/>
                    </a:cubicBezTo>
                    <a:cubicBezTo>
                      <a:pt x="1" y="373"/>
                      <a:pt x="139" y="674"/>
                      <a:pt x="342" y="674"/>
                    </a:cubicBezTo>
                    <a:cubicBezTo>
                      <a:pt x="379" y="674"/>
                      <a:pt x="418" y="664"/>
                      <a:pt x="457" y="641"/>
                    </a:cubicBezTo>
                    <a:cubicBezTo>
                      <a:pt x="518" y="598"/>
                      <a:pt x="586" y="573"/>
                      <a:pt x="646" y="530"/>
                    </a:cubicBezTo>
                    <a:cubicBezTo>
                      <a:pt x="715" y="495"/>
                      <a:pt x="792" y="427"/>
                      <a:pt x="870" y="375"/>
                    </a:cubicBezTo>
                    <a:cubicBezTo>
                      <a:pt x="947" y="332"/>
                      <a:pt x="990" y="246"/>
                      <a:pt x="973" y="160"/>
                    </a:cubicBezTo>
                    <a:cubicBezTo>
                      <a:pt x="958" y="71"/>
                      <a:pt x="878" y="1"/>
                      <a:pt x="790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626;p37">
                <a:extLst>
                  <a:ext uri="{FF2B5EF4-FFF2-40B4-BE49-F238E27FC236}">
                    <a16:creationId xmlns:a16="http://schemas.microsoft.com/office/drawing/2014/main" id="{ED9D6076-AC38-9224-6E26-A6C8CDB684DB}"/>
                  </a:ext>
                </a:extLst>
              </p:cNvPr>
              <p:cNvSpPr/>
              <p:nvPr/>
            </p:nvSpPr>
            <p:spPr>
              <a:xfrm>
                <a:off x="2528950" y="1442650"/>
                <a:ext cx="8935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2562" extrusionOk="0">
                    <a:moveTo>
                      <a:pt x="1101" y="1"/>
                    </a:moveTo>
                    <a:cubicBezTo>
                      <a:pt x="0" y="1"/>
                      <a:pt x="1488" y="893"/>
                      <a:pt x="1822" y="893"/>
                    </a:cubicBezTo>
                    <a:cubicBezTo>
                      <a:pt x="1847" y="893"/>
                      <a:pt x="1865" y="888"/>
                      <a:pt x="1876" y="878"/>
                    </a:cubicBezTo>
                    <a:lnTo>
                      <a:pt x="1876" y="878"/>
                    </a:lnTo>
                    <a:cubicBezTo>
                      <a:pt x="1601" y="1153"/>
                      <a:pt x="1429" y="1488"/>
                      <a:pt x="1231" y="1857"/>
                    </a:cubicBezTo>
                    <a:cubicBezTo>
                      <a:pt x="1103" y="2093"/>
                      <a:pt x="1265" y="2406"/>
                      <a:pt x="1511" y="2406"/>
                    </a:cubicBezTo>
                    <a:cubicBezTo>
                      <a:pt x="1561" y="2406"/>
                      <a:pt x="1615" y="2393"/>
                      <a:pt x="1670" y="2364"/>
                    </a:cubicBezTo>
                    <a:cubicBezTo>
                      <a:pt x="2005" y="2201"/>
                      <a:pt x="2288" y="1866"/>
                      <a:pt x="2529" y="1548"/>
                    </a:cubicBezTo>
                    <a:cubicBezTo>
                      <a:pt x="2555" y="1582"/>
                      <a:pt x="2580" y="1616"/>
                      <a:pt x="2606" y="1642"/>
                    </a:cubicBezTo>
                    <a:cubicBezTo>
                      <a:pt x="2804" y="1891"/>
                      <a:pt x="2976" y="2184"/>
                      <a:pt x="3207" y="2407"/>
                    </a:cubicBezTo>
                    <a:cubicBezTo>
                      <a:pt x="3320" y="2516"/>
                      <a:pt x="3400" y="2562"/>
                      <a:pt x="3455" y="2562"/>
                    </a:cubicBezTo>
                    <a:cubicBezTo>
                      <a:pt x="3556" y="2562"/>
                      <a:pt x="3573" y="2407"/>
                      <a:pt x="3551" y="2201"/>
                    </a:cubicBezTo>
                    <a:cubicBezTo>
                      <a:pt x="3508" y="1891"/>
                      <a:pt x="3422" y="1582"/>
                      <a:pt x="3311" y="1290"/>
                    </a:cubicBezTo>
                    <a:cubicBezTo>
                      <a:pt x="2933" y="508"/>
                      <a:pt x="2022" y="27"/>
                      <a:pt x="1146" y="1"/>
                    </a:cubicBezTo>
                    <a:cubicBezTo>
                      <a:pt x="1130" y="1"/>
                      <a:pt x="1115" y="1"/>
                      <a:pt x="11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627;p37">
                <a:extLst>
                  <a:ext uri="{FF2B5EF4-FFF2-40B4-BE49-F238E27FC236}">
                    <a16:creationId xmlns:a16="http://schemas.microsoft.com/office/drawing/2014/main" id="{4EF40CF2-714E-0BF4-1BA2-6D0C24DDF19B}"/>
                  </a:ext>
                </a:extLst>
              </p:cNvPr>
              <p:cNvSpPr/>
              <p:nvPr/>
            </p:nvSpPr>
            <p:spPr>
              <a:xfrm>
                <a:off x="2561700" y="1422325"/>
                <a:ext cx="346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778" extrusionOk="0">
                    <a:moveTo>
                      <a:pt x="255" y="1"/>
                    </a:moveTo>
                    <a:cubicBezTo>
                      <a:pt x="127" y="1"/>
                      <a:pt x="0" y="154"/>
                      <a:pt x="68" y="282"/>
                    </a:cubicBezTo>
                    <a:cubicBezTo>
                      <a:pt x="291" y="711"/>
                      <a:pt x="592" y="1098"/>
                      <a:pt x="755" y="1562"/>
                    </a:cubicBezTo>
                    <a:cubicBezTo>
                      <a:pt x="785" y="1642"/>
                      <a:pt x="846" y="1676"/>
                      <a:pt x="911" y="1676"/>
                    </a:cubicBezTo>
                    <a:cubicBezTo>
                      <a:pt x="941" y="1676"/>
                      <a:pt x="972" y="1669"/>
                      <a:pt x="1000" y="1655"/>
                    </a:cubicBezTo>
                    <a:lnTo>
                      <a:pt x="1000" y="1655"/>
                    </a:lnTo>
                    <a:cubicBezTo>
                      <a:pt x="1019" y="1740"/>
                      <a:pt x="1087" y="1778"/>
                      <a:pt x="1160" y="1778"/>
                    </a:cubicBezTo>
                    <a:cubicBezTo>
                      <a:pt x="1267" y="1778"/>
                      <a:pt x="1387" y="1695"/>
                      <a:pt x="1382" y="1553"/>
                    </a:cubicBezTo>
                    <a:cubicBezTo>
                      <a:pt x="1348" y="960"/>
                      <a:pt x="772" y="411"/>
                      <a:pt x="360" y="41"/>
                    </a:cubicBezTo>
                    <a:cubicBezTo>
                      <a:pt x="328" y="13"/>
                      <a:pt x="291" y="1"/>
                      <a:pt x="2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628;p37">
                <a:extLst>
                  <a:ext uri="{FF2B5EF4-FFF2-40B4-BE49-F238E27FC236}">
                    <a16:creationId xmlns:a16="http://schemas.microsoft.com/office/drawing/2014/main" id="{69980084-A5A2-C494-7F44-15F84F3B31F5}"/>
                  </a:ext>
                </a:extLst>
              </p:cNvPr>
              <p:cNvSpPr/>
              <p:nvPr/>
            </p:nvSpPr>
            <p:spPr>
              <a:xfrm>
                <a:off x="2583925" y="1452550"/>
                <a:ext cx="4842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944" extrusionOk="0">
                    <a:moveTo>
                      <a:pt x="339" y="0"/>
                    </a:moveTo>
                    <a:cubicBezTo>
                      <a:pt x="148" y="0"/>
                      <a:pt x="89" y="235"/>
                      <a:pt x="193" y="339"/>
                    </a:cubicBezTo>
                    <a:lnTo>
                      <a:pt x="193" y="339"/>
                    </a:lnTo>
                    <a:cubicBezTo>
                      <a:pt x="0" y="426"/>
                      <a:pt x="100" y="706"/>
                      <a:pt x="282" y="706"/>
                    </a:cubicBezTo>
                    <a:cubicBezTo>
                      <a:pt x="308" y="706"/>
                      <a:pt x="336" y="700"/>
                      <a:pt x="364" y="688"/>
                    </a:cubicBezTo>
                    <a:cubicBezTo>
                      <a:pt x="411" y="669"/>
                      <a:pt x="460" y="660"/>
                      <a:pt x="512" y="660"/>
                    </a:cubicBezTo>
                    <a:cubicBezTo>
                      <a:pt x="735" y="660"/>
                      <a:pt x="993" y="814"/>
                      <a:pt x="1189" y="877"/>
                    </a:cubicBezTo>
                    <a:cubicBezTo>
                      <a:pt x="1291" y="908"/>
                      <a:pt x="1434" y="944"/>
                      <a:pt x="1568" y="944"/>
                    </a:cubicBezTo>
                    <a:cubicBezTo>
                      <a:pt x="1693" y="944"/>
                      <a:pt x="1810" y="912"/>
                      <a:pt x="1876" y="817"/>
                    </a:cubicBezTo>
                    <a:cubicBezTo>
                      <a:pt x="1936" y="731"/>
                      <a:pt x="1919" y="610"/>
                      <a:pt x="1833" y="542"/>
                    </a:cubicBezTo>
                    <a:cubicBezTo>
                      <a:pt x="1387" y="258"/>
                      <a:pt x="888" y="26"/>
                      <a:pt x="347" y="1"/>
                    </a:cubicBezTo>
                    <a:cubicBezTo>
                      <a:pt x="344" y="0"/>
                      <a:pt x="341" y="0"/>
                      <a:pt x="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629;p37">
                <a:extLst>
                  <a:ext uri="{FF2B5EF4-FFF2-40B4-BE49-F238E27FC236}">
                    <a16:creationId xmlns:a16="http://schemas.microsoft.com/office/drawing/2014/main" id="{54349754-1A5E-D8EC-24AE-C4F0ACC98ECB}"/>
                  </a:ext>
                </a:extLst>
              </p:cNvPr>
              <p:cNvSpPr/>
              <p:nvPr/>
            </p:nvSpPr>
            <p:spPr>
              <a:xfrm>
                <a:off x="2519475" y="1648300"/>
                <a:ext cx="1377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4064" extrusionOk="0">
                    <a:moveTo>
                      <a:pt x="3418" y="1"/>
                    </a:moveTo>
                    <a:cubicBezTo>
                      <a:pt x="1807" y="1"/>
                      <a:pt x="1" y="2123"/>
                      <a:pt x="1490" y="3391"/>
                    </a:cubicBezTo>
                    <a:cubicBezTo>
                      <a:pt x="1961" y="3792"/>
                      <a:pt x="2676" y="4064"/>
                      <a:pt x="3347" y="4064"/>
                    </a:cubicBezTo>
                    <a:cubicBezTo>
                      <a:pt x="3753" y="4064"/>
                      <a:pt x="4143" y="3964"/>
                      <a:pt x="4454" y="3734"/>
                    </a:cubicBezTo>
                    <a:cubicBezTo>
                      <a:pt x="5511" y="2961"/>
                      <a:pt x="5434" y="1252"/>
                      <a:pt x="4497" y="410"/>
                    </a:cubicBezTo>
                    <a:cubicBezTo>
                      <a:pt x="4181" y="123"/>
                      <a:pt x="3805" y="1"/>
                      <a:pt x="3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630;p37">
                <a:extLst>
                  <a:ext uri="{FF2B5EF4-FFF2-40B4-BE49-F238E27FC236}">
                    <a16:creationId xmlns:a16="http://schemas.microsoft.com/office/drawing/2014/main" id="{EAC6CDF1-7D23-2E03-4F2D-F0F0FA5E2A50}"/>
                  </a:ext>
                </a:extLst>
              </p:cNvPr>
              <p:cNvSpPr/>
              <p:nvPr/>
            </p:nvSpPr>
            <p:spPr>
              <a:xfrm>
                <a:off x="2564550" y="1664500"/>
                <a:ext cx="203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836" extrusionOk="0">
                    <a:moveTo>
                      <a:pt x="608" y="1"/>
                    </a:moveTo>
                    <a:cubicBezTo>
                      <a:pt x="569" y="1"/>
                      <a:pt x="529" y="13"/>
                      <a:pt x="495" y="37"/>
                    </a:cubicBezTo>
                    <a:cubicBezTo>
                      <a:pt x="400" y="97"/>
                      <a:pt x="314" y="165"/>
                      <a:pt x="237" y="234"/>
                    </a:cubicBezTo>
                    <a:cubicBezTo>
                      <a:pt x="168" y="303"/>
                      <a:pt x="108" y="380"/>
                      <a:pt x="74" y="475"/>
                    </a:cubicBezTo>
                    <a:cubicBezTo>
                      <a:pt x="1" y="657"/>
                      <a:pt x="165" y="835"/>
                      <a:pt x="325" y="835"/>
                    </a:cubicBezTo>
                    <a:cubicBezTo>
                      <a:pt x="391" y="835"/>
                      <a:pt x="456" y="805"/>
                      <a:pt x="503" y="732"/>
                    </a:cubicBezTo>
                    <a:cubicBezTo>
                      <a:pt x="546" y="672"/>
                      <a:pt x="589" y="621"/>
                      <a:pt x="632" y="552"/>
                    </a:cubicBezTo>
                    <a:cubicBezTo>
                      <a:pt x="667" y="492"/>
                      <a:pt x="710" y="397"/>
                      <a:pt x="761" y="320"/>
                    </a:cubicBezTo>
                    <a:cubicBezTo>
                      <a:pt x="813" y="251"/>
                      <a:pt x="813" y="148"/>
                      <a:pt x="770" y="79"/>
                    </a:cubicBezTo>
                    <a:cubicBezTo>
                      <a:pt x="728" y="28"/>
                      <a:pt x="668" y="1"/>
                      <a:pt x="60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631;p37">
                <a:extLst>
                  <a:ext uri="{FF2B5EF4-FFF2-40B4-BE49-F238E27FC236}">
                    <a16:creationId xmlns:a16="http://schemas.microsoft.com/office/drawing/2014/main" id="{4112A7D4-49B8-144E-4535-98F9D40950E7}"/>
                  </a:ext>
                </a:extLst>
              </p:cNvPr>
              <p:cNvSpPr/>
              <p:nvPr/>
            </p:nvSpPr>
            <p:spPr>
              <a:xfrm>
                <a:off x="2554675" y="1637275"/>
                <a:ext cx="1031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2269" extrusionOk="0">
                    <a:moveTo>
                      <a:pt x="1920" y="1"/>
                    </a:moveTo>
                    <a:cubicBezTo>
                      <a:pt x="1545" y="1"/>
                      <a:pt x="1167" y="80"/>
                      <a:pt x="830" y="232"/>
                    </a:cubicBezTo>
                    <a:cubicBezTo>
                      <a:pt x="0" y="607"/>
                      <a:pt x="849" y="793"/>
                      <a:pt x="1426" y="793"/>
                    </a:cubicBezTo>
                    <a:cubicBezTo>
                      <a:pt x="1654" y="793"/>
                      <a:pt x="1839" y="764"/>
                      <a:pt x="1860" y="705"/>
                    </a:cubicBezTo>
                    <a:lnTo>
                      <a:pt x="1860" y="705"/>
                    </a:lnTo>
                    <a:cubicBezTo>
                      <a:pt x="1732" y="1075"/>
                      <a:pt x="1723" y="1444"/>
                      <a:pt x="1697" y="1864"/>
                    </a:cubicBezTo>
                    <a:cubicBezTo>
                      <a:pt x="1686" y="2083"/>
                      <a:pt x="1877" y="2269"/>
                      <a:pt x="2073" y="2269"/>
                    </a:cubicBezTo>
                    <a:cubicBezTo>
                      <a:pt x="2162" y="2269"/>
                      <a:pt x="2252" y="2231"/>
                      <a:pt x="2325" y="2139"/>
                    </a:cubicBezTo>
                    <a:cubicBezTo>
                      <a:pt x="2548" y="1839"/>
                      <a:pt x="2660" y="1418"/>
                      <a:pt x="2746" y="1022"/>
                    </a:cubicBezTo>
                    <a:cubicBezTo>
                      <a:pt x="2780" y="1040"/>
                      <a:pt x="2814" y="1057"/>
                      <a:pt x="2849" y="1074"/>
                    </a:cubicBezTo>
                    <a:cubicBezTo>
                      <a:pt x="3132" y="1220"/>
                      <a:pt x="3416" y="1400"/>
                      <a:pt x="3716" y="1504"/>
                    </a:cubicBezTo>
                    <a:cubicBezTo>
                      <a:pt x="3814" y="1537"/>
                      <a:pt x="3888" y="1552"/>
                      <a:pt x="3942" y="1552"/>
                    </a:cubicBezTo>
                    <a:cubicBezTo>
                      <a:pt x="4124" y="1552"/>
                      <a:pt x="4074" y="1381"/>
                      <a:pt x="3948" y="1168"/>
                    </a:cubicBezTo>
                    <a:cubicBezTo>
                      <a:pt x="3768" y="911"/>
                      <a:pt x="3562" y="670"/>
                      <a:pt x="3330" y="455"/>
                    </a:cubicBezTo>
                    <a:cubicBezTo>
                      <a:pt x="2938" y="148"/>
                      <a:pt x="2431" y="1"/>
                      <a:pt x="19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632;p37">
                <a:extLst>
                  <a:ext uri="{FF2B5EF4-FFF2-40B4-BE49-F238E27FC236}">
                    <a16:creationId xmlns:a16="http://schemas.microsoft.com/office/drawing/2014/main" id="{AEFD4F71-E810-AA68-F25E-694A6DC1082E}"/>
                  </a:ext>
                </a:extLst>
              </p:cNvPr>
              <p:cNvSpPr/>
              <p:nvPr/>
            </p:nvSpPr>
            <p:spPr>
              <a:xfrm>
                <a:off x="2571000" y="1619975"/>
                <a:ext cx="4960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233" extrusionOk="0">
                    <a:moveTo>
                      <a:pt x="270" y="0"/>
                    </a:moveTo>
                    <a:cubicBezTo>
                      <a:pt x="102" y="0"/>
                      <a:pt x="0" y="235"/>
                      <a:pt x="159" y="348"/>
                    </a:cubicBezTo>
                    <a:cubicBezTo>
                      <a:pt x="537" y="632"/>
                      <a:pt x="967" y="838"/>
                      <a:pt x="1302" y="1173"/>
                    </a:cubicBezTo>
                    <a:cubicBezTo>
                      <a:pt x="1344" y="1215"/>
                      <a:pt x="1393" y="1232"/>
                      <a:pt x="1442" y="1232"/>
                    </a:cubicBezTo>
                    <a:cubicBezTo>
                      <a:pt x="1500" y="1232"/>
                      <a:pt x="1556" y="1208"/>
                      <a:pt x="1597" y="1170"/>
                    </a:cubicBezTo>
                    <a:lnTo>
                      <a:pt x="1597" y="1170"/>
                    </a:lnTo>
                    <a:cubicBezTo>
                      <a:pt x="1634" y="1202"/>
                      <a:pt x="1680" y="1216"/>
                      <a:pt x="1725" y="1216"/>
                    </a:cubicBezTo>
                    <a:cubicBezTo>
                      <a:pt x="1855" y="1216"/>
                      <a:pt x="1983" y="1098"/>
                      <a:pt x="1904" y="950"/>
                    </a:cubicBezTo>
                    <a:cubicBezTo>
                      <a:pt x="1611" y="426"/>
                      <a:pt x="890" y="168"/>
                      <a:pt x="340" y="13"/>
                    </a:cubicBezTo>
                    <a:cubicBezTo>
                      <a:pt x="316" y="4"/>
                      <a:pt x="292" y="0"/>
                      <a:pt x="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633;p37">
                <a:extLst>
                  <a:ext uri="{FF2B5EF4-FFF2-40B4-BE49-F238E27FC236}">
                    <a16:creationId xmlns:a16="http://schemas.microsoft.com/office/drawing/2014/main" id="{8F025602-0507-76EB-C0EE-A58F1F46EEBC}"/>
                  </a:ext>
                </a:extLst>
              </p:cNvPr>
              <p:cNvSpPr/>
              <p:nvPr/>
            </p:nvSpPr>
            <p:spPr>
              <a:xfrm>
                <a:off x="2606475" y="1631950"/>
                <a:ext cx="4842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869" extrusionOk="0">
                    <a:moveTo>
                      <a:pt x="1225" y="0"/>
                    </a:moveTo>
                    <a:cubicBezTo>
                      <a:pt x="868" y="0"/>
                      <a:pt x="512" y="52"/>
                      <a:pt x="184" y="196"/>
                    </a:cubicBezTo>
                    <a:cubicBezTo>
                      <a:pt x="0" y="271"/>
                      <a:pt x="59" y="513"/>
                      <a:pt x="206" y="559"/>
                    </a:cubicBezTo>
                    <a:lnTo>
                      <a:pt x="206" y="559"/>
                    </a:lnTo>
                    <a:cubicBezTo>
                      <a:pt x="202" y="564"/>
                      <a:pt x="197" y="569"/>
                      <a:pt x="192" y="574"/>
                    </a:cubicBezTo>
                    <a:cubicBezTo>
                      <a:pt x="73" y="712"/>
                      <a:pt x="211" y="869"/>
                      <a:pt x="358" y="869"/>
                    </a:cubicBezTo>
                    <a:cubicBezTo>
                      <a:pt x="412" y="869"/>
                      <a:pt x="467" y="848"/>
                      <a:pt x="510" y="797"/>
                    </a:cubicBezTo>
                    <a:cubicBezTo>
                      <a:pt x="682" y="608"/>
                      <a:pt x="1086" y="651"/>
                      <a:pt x="1318" y="617"/>
                    </a:cubicBezTo>
                    <a:cubicBezTo>
                      <a:pt x="1550" y="582"/>
                      <a:pt x="1885" y="497"/>
                      <a:pt x="1928" y="247"/>
                    </a:cubicBezTo>
                    <a:cubicBezTo>
                      <a:pt x="1936" y="144"/>
                      <a:pt x="1859" y="41"/>
                      <a:pt x="1747" y="33"/>
                    </a:cubicBezTo>
                    <a:cubicBezTo>
                      <a:pt x="1575" y="13"/>
                      <a:pt x="1400" y="0"/>
                      <a:pt x="12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634;p37">
                <a:extLst>
                  <a:ext uri="{FF2B5EF4-FFF2-40B4-BE49-F238E27FC236}">
                    <a16:creationId xmlns:a16="http://schemas.microsoft.com/office/drawing/2014/main" id="{3B910836-FE4A-3EC6-B140-F60A74731701}"/>
                  </a:ext>
                </a:extLst>
              </p:cNvPr>
              <p:cNvSpPr/>
              <p:nvPr/>
            </p:nvSpPr>
            <p:spPr>
              <a:xfrm>
                <a:off x="2383300" y="1726925"/>
                <a:ext cx="1375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4070" extrusionOk="0">
                    <a:moveTo>
                      <a:pt x="3418" y="0"/>
                    </a:moveTo>
                    <a:cubicBezTo>
                      <a:pt x="1807" y="0"/>
                      <a:pt x="1" y="2124"/>
                      <a:pt x="1490" y="3399"/>
                    </a:cubicBezTo>
                    <a:cubicBezTo>
                      <a:pt x="1960" y="3799"/>
                      <a:pt x="2670" y="4070"/>
                      <a:pt x="3339" y="4070"/>
                    </a:cubicBezTo>
                    <a:cubicBezTo>
                      <a:pt x="3748" y="4070"/>
                      <a:pt x="4141" y="3969"/>
                      <a:pt x="4454" y="3734"/>
                    </a:cubicBezTo>
                    <a:cubicBezTo>
                      <a:pt x="5502" y="2969"/>
                      <a:pt x="5434" y="1260"/>
                      <a:pt x="4497" y="409"/>
                    </a:cubicBezTo>
                    <a:cubicBezTo>
                      <a:pt x="4181" y="123"/>
                      <a:pt x="3805" y="0"/>
                      <a:pt x="34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635;p37">
                <a:extLst>
                  <a:ext uri="{FF2B5EF4-FFF2-40B4-BE49-F238E27FC236}">
                    <a16:creationId xmlns:a16="http://schemas.microsoft.com/office/drawing/2014/main" id="{93D7C5B9-7B73-2C7E-0EA1-382D8BDC1575}"/>
                  </a:ext>
                </a:extLst>
              </p:cNvPr>
              <p:cNvSpPr/>
              <p:nvPr/>
            </p:nvSpPr>
            <p:spPr>
              <a:xfrm>
                <a:off x="2428375" y="1743250"/>
                <a:ext cx="203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835" extrusionOk="0">
                    <a:moveTo>
                      <a:pt x="606" y="0"/>
                    </a:moveTo>
                    <a:cubicBezTo>
                      <a:pt x="567" y="0"/>
                      <a:pt x="528" y="13"/>
                      <a:pt x="495" y="40"/>
                    </a:cubicBezTo>
                    <a:cubicBezTo>
                      <a:pt x="409" y="108"/>
                      <a:pt x="314" y="160"/>
                      <a:pt x="237" y="237"/>
                    </a:cubicBezTo>
                    <a:cubicBezTo>
                      <a:pt x="168" y="306"/>
                      <a:pt x="108" y="383"/>
                      <a:pt x="74" y="478"/>
                    </a:cubicBezTo>
                    <a:cubicBezTo>
                      <a:pt x="1" y="661"/>
                      <a:pt x="165" y="835"/>
                      <a:pt x="325" y="835"/>
                    </a:cubicBezTo>
                    <a:cubicBezTo>
                      <a:pt x="391" y="835"/>
                      <a:pt x="456" y="805"/>
                      <a:pt x="503" y="735"/>
                    </a:cubicBezTo>
                    <a:cubicBezTo>
                      <a:pt x="546" y="675"/>
                      <a:pt x="589" y="624"/>
                      <a:pt x="632" y="555"/>
                    </a:cubicBezTo>
                    <a:cubicBezTo>
                      <a:pt x="667" y="495"/>
                      <a:pt x="710" y="392"/>
                      <a:pt x="761" y="323"/>
                    </a:cubicBezTo>
                    <a:cubicBezTo>
                      <a:pt x="813" y="246"/>
                      <a:pt x="813" y="151"/>
                      <a:pt x="770" y="83"/>
                    </a:cubicBezTo>
                    <a:cubicBezTo>
                      <a:pt x="728" y="30"/>
                      <a:pt x="667" y="0"/>
                      <a:pt x="606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636;p37">
                <a:extLst>
                  <a:ext uri="{FF2B5EF4-FFF2-40B4-BE49-F238E27FC236}">
                    <a16:creationId xmlns:a16="http://schemas.microsoft.com/office/drawing/2014/main" id="{D2D1A3AA-EF5C-C638-38E7-A6F461E3D631}"/>
                  </a:ext>
                </a:extLst>
              </p:cNvPr>
              <p:cNvSpPr/>
              <p:nvPr/>
            </p:nvSpPr>
            <p:spPr>
              <a:xfrm>
                <a:off x="2418625" y="1716100"/>
                <a:ext cx="103000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266" extrusionOk="0">
                    <a:moveTo>
                      <a:pt x="1915" y="1"/>
                    </a:moveTo>
                    <a:cubicBezTo>
                      <a:pt x="1540" y="1"/>
                      <a:pt x="1162" y="80"/>
                      <a:pt x="825" y="232"/>
                    </a:cubicBezTo>
                    <a:cubicBezTo>
                      <a:pt x="1" y="604"/>
                      <a:pt x="833" y="786"/>
                      <a:pt x="1409" y="786"/>
                    </a:cubicBezTo>
                    <a:cubicBezTo>
                      <a:pt x="1642" y="786"/>
                      <a:pt x="1834" y="756"/>
                      <a:pt x="1855" y="697"/>
                    </a:cubicBezTo>
                    <a:lnTo>
                      <a:pt x="1855" y="697"/>
                    </a:lnTo>
                    <a:cubicBezTo>
                      <a:pt x="1727" y="1066"/>
                      <a:pt x="1718" y="1444"/>
                      <a:pt x="1692" y="1856"/>
                    </a:cubicBezTo>
                    <a:cubicBezTo>
                      <a:pt x="1681" y="2079"/>
                      <a:pt x="1870" y="2266"/>
                      <a:pt x="2062" y="2266"/>
                    </a:cubicBezTo>
                    <a:cubicBezTo>
                      <a:pt x="2151" y="2266"/>
                      <a:pt x="2240" y="2226"/>
                      <a:pt x="2311" y="2131"/>
                    </a:cubicBezTo>
                    <a:cubicBezTo>
                      <a:pt x="2543" y="1839"/>
                      <a:pt x="2655" y="1418"/>
                      <a:pt x="2741" y="1022"/>
                    </a:cubicBezTo>
                    <a:cubicBezTo>
                      <a:pt x="2775" y="1040"/>
                      <a:pt x="2809" y="1057"/>
                      <a:pt x="2844" y="1074"/>
                    </a:cubicBezTo>
                    <a:cubicBezTo>
                      <a:pt x="3127" y="1211"/>
                      <a:pt x="3411" y="1392"/>
                      <a:pt x="3711" y="1504"/>
                    </a:cubicBezTo>
                    <a:cubicBezTo>
                      <a:pt x="3806" y="1534"/>
                      <a:pt x="3878" y="1547"/>
                      <a:pt x="3931" y="1547"/>
                    </a:cubicBezTo>
                    <a:cubicBezTo>
                      <a:pt x="4120" y="1547"/>
                      <a:pt x="4071" y="1376"/>
                      <a:pt x="3943" y="1169"/>
                    </a:cubicBezTo>
                    <a:cubicBezTo>
                      <a:pt x="3763" y="911"/>
                      <a:pt x="3557" y="670"/>
                      <a:pt x="3325" y="455"/>
                    </a:cubicBezTo>
                    <a:cubicBezTo>
                      <a:pt x="2933" y="148"/>
                      <a:pt x="2426" y="1"/>
                      <a:pt x="19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637;p37">
                <a:extLst>
                  <a:ext uri="{FF2B5EF4-FFF2-40B4-BE49-F238E27FC236}">
                    <a16:creationId xmlns:a16="http://schemas.microsoft.com/office/drawing/2014/main" id="{D0979634-DF8B-C683-DD83-248F42C35A7E}"/>
                  </a:ext>
                </a:extLst>
              </p:cNvPr>
              <p:cNvSpPr/>
              <p:nvPr/>
            </p:nvSpPr>
            <p:spPr>
              <a:xfrm>
                <a:off x="2434775" y="1698625"/>
                <a:ext cx="4965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235" extrusionOk="0">
                    <a:moveTo>
                      <a:pt x="277" y="1"/>
                    </a:moveTo>
                    <a:cubicBezTo>
                      <a:pt x="106" y="1"/>
                      <a:pt x="1" y="233"/>
                      <a:pt x="161" y="355"/>
                    </a:cubicBezTo>
                    <a:cubicBezTo>
                      <a:pt x="540" y="630"/>
                      <a:pt x="969" y="845"/>
                      <a:pt x="1304" y="1172"/>
                    </a:cubicBezTo>
                    <a:cubicBezTo>
                      <a:pt x="1346" y="1216"/>
                      <a:pt x="1397" y="1234"/>
                      <a:pt x="1446" y="1234"/>
                    </a:cubicBezTo>
                    <a:cubicBezTo>
                      <a:pt x="1504" y="1234"/>
                      <a:pt x="1561" y="1209"/>
                      <a:pt x="1602" y="1170"/>
                    </a:cubicBezTo>
                    <a:lnTo>
                      <a:pt x="1602" y="1170"/>
                    </a:lnTo>
                    <a:cubicBezTo>
                      <a:pt x="1639" y="1201"/>
                      <a:pt x="1683" y="1215"/>
                      <a:pt x="1728" y="1215"/>
                    </a:cubicBezTo>
                    <a:cubicBezTo>
                      <a:pt x="1858" y="1215"/>
                      <a:pt x="1985" y="1099"/>
                      <a:pt x="1906" y="957"/>
                    </a:cubicBezTo>
                    <a:cubicBezTo>
                      <a:pt x="1613" y="424"/>
                      <a:pt x="892" y="166"/>
                      <a:pt x="342" y="12"/>
                    </a:cubicBezTo>
                    <a:cubicBezTo>
                      <a:pt x="320" y="4"/>
                      <a:pt x="298" y="1"/>
                      <a:pt x="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638;p37">
                <a:extLst>
                  <a:ext uri="{FF2B5EF4-FFF2-40B4-BE49-F238E27FC236}">
                    <a16:creationId xmlns:a16="http://schemas.microsoft.com/office/drawing/2014/main" id="{A93B27B2-56A3-448E-D23F-3E424FE1B4DB}"/>
                  </a:ext>
                </a:extLst>
              </p:cNvPr>
              <p:cNvSpPr/>
              <p:nvPr/>
            </p:nvSpPr>
            <p:spPr>
              <a:xfrm>
                <a:off x="2470325" y="1710625"/>
                <a:ext cx="4840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867" extrusionOk="0">
                    <a:moveTo>
                      <a:pt x="1198" y="0"/>
                    </a:moveTo>
                    <a:cubicBezTo>
                      <a:pt x="850" y="0"/>
                      <a:pt x="504" y="53"/>
                      <a:pt x="183" y="193"/>
                    </a:cubicBezTo>
                    <a:cubicBezTo>
                      <a:pt x="1" y="274"/>
                      <a:pt x="57" y="509"/>
                      <a:pt x="202" y="560"/>
                    </a:cubicBezTo>
                    <a:lnTo>
                      <a:pt x="202" y="560"/>
                    </a:lnTo>
                    <a:cubicBezTo>
                      <a:pt x="199" y="564"/>
                      <a:pt x="195" y="568"/>
                      <a:pt x="191" y="571"/>
                    </a:cubicBezTo>
                    <a:cubicBezTo>
                      <a:pt x="66" y="710"/>
                      <a:pt x="207" y="866"/>
                      <a:pt x="356" y="866"/>
                    </a:cubicBezTo>
                    <a:cubicBezTo>
                      <a:pt x="410" y="866"/>
                      <a:pt x="466" y="845"/>
                      <a:pt x="509" y="795"/>
                    </a:cubicBezTo>
                    <a:cubicBezTo>
                      <a:pt x="681" y="614"/>
                      <a:pt x="1085" y="649"/>
                      <a:pt x="1317" y="614"/>
                    </a:cubicBezTo>
                    <a:cubicBezTo>
                      <a:pt x="1549" y="580"/>
                      <a:pt x="1884" y="503"/>
                      <a:pt x="1927" y="253"/>
                    </a:cubicBezTo>
                    <a:cubicBezTo>
                      <a:pt x="1936" y="142"/>
                      <a:pt x="1858" y="47"/>
                      <a:pt x="1746" y="39"/>
                    </a:cubicBezTo>
                    <a:cubicBezTo>
                      <a:pt x="1566" y="15"/>
                      <a:pt x="1382" y="0"/>
                      <a:pt x="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639;p37">
                <a:extLst>
                  <a:ext uri="{FF2B5EF4-FFF2-40B4-BE49-F238E27FC236}">
                    <a16:creationId xmlns:a16="http://schemas.microsoft.com/office/drawing/2014/main" id="{446264A0-93C1-7D43-C39D-AD0535074C8A}"/>
                  </a:ext>
                </a:extLst>
              </p:cNvPr>
              <p:cNvSpPr/>
              <p:nvPr/>
            </p:nvSpPr>
            <p:spPr>
              <a:xfrm>
                <a:off x="2471825" y="1391700"/>
                <a:ext cx="2303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9213" h="13264" extrusionOk="0">
                    <a:moveTo>
                      <a:pt x="8610" y="1"/>
                    </a:moveTo>
                    <a:cubicBezTo>
                      <a:pt x="8557" y="1"/>
                      <a:pt x="8505" y="30"/>
                      <a:pt x="8482" y="98"/>
                    </a:cubicBezTo>
                    <a:cubicBezTo>
                      <a:pt x="8302" y="665"/>
                      <a:pt x="8096" y="1232"/>
                      <a:pt x="7855" y="1782"/>
                    </a:cubicBezTo>
                    <a:cubicBezTo>
                      <a:pt x="6764" y="1867"/>
                      <a:pt x="5407" y="1919"/>
                      <a:pt x="4651" y="2821"/>
                    </a:cubicBezTo>
                    <a:cubicBezTo>
                      <a:pt x="4563" y="2928"/>
                      <a:pt x="4668" y="3048"/>
                      <a:pt x="4777" y="3048"/>
                    </a:cubicBezTo>
                    <a:cubicBezTo>
                      <a:pt x="4818" y="3048"/>
                      <a:pt x="4859" y="3032"/>
                      <a:pt x="4891" y="2993"/>
                    </a:cubicBezTo>
                    <a:cubicBezTo>
                      <a:pt x="5535" y="2211"/>
                      <a:pt x="6755" y="2151"/>
                      <a:pt x="7726" y="2082"/>
                    </a:cubicBezTo>
                    <a:lnTo>
                      <a:pt x="7726" y="2082"/>
                    </a:lnTo>
                    <a:cubicBezTo>
                      <a:pt x="6953" y="3801"/>
                      <a:pt x="5922" y="5407"/>
                      <a:pt x="4840" y="6945"/>
                    </a:cubicBezTo>
                    <a:cubicBezTo>
                      <a:pt x="4642" y="7220"/>
                      <a:pt x="4453" y="7486"/>
                      <a:pt x="4255" y="7753"/>
                    </a:cubicBezTo>
                    <a:lnTo>
                      <a:pt x="4247" y="7753"/>
                    </a:lnTo>
                    <a:cubicBezTo>
                      <a:pt x="3937" y="7686"/>
                      <a:pt x="3594" y="7645"/>
                      <a:pt x="3248" y="7645"/>
                    </a:cubicBezTo>
                    <a:cubicBezTo>
                      <a:pt x="2569" y="7645"/>
                      <a:pt x="1875" y="7804"/>
                      <a:pt x="1386" y="8242"/>
                    </a:cubicBezTo>
                    <a:cubicBezTo>
                      <a:pt x="1277" y="8338"/>
                      <a:pt x="1373" y="8503"/>
                      <a:pt x="1486" y="8503"/>
                    </a:cubicBezTo>
                    <a:cubicBezTo>
                      <a:pt x="1516" y="8503"/>
                      <a:pt x="1546" y="8492"/>
                      <a:pt x="1575" y="8466"/>
                    </a:cubicBezTo>
                    <a:cubicBezTo>
                      <a:pt x="2010" y="8072"/>
                      <a:pt x="2630" y="7935"/>
                      <a:pt x="3240" y="7935"/>
                    </a:cubicBezTo>
                    <a:cubicBezTo>
                      <a:pt x="3521" y="7935"/>
                      <a:pt x="3800" y="7964"/>
                      <a:pt x="4058" y="8010"/>
                    </a:cubicBezTo>
                    <a:cubicBezTo>
                      <a:pt x="2778" y="9720"/>
                      <a:pt x="1412" y="11361"/>
                      <a:pt x="88" y="13036"/>
                    </a:cubicBezTo>
                    <a:cubicBezTo>
                      <a:pt x="1" y="13143"/>
                      <a:pt x="106" y="13264"/>
                      <a:pt x="212" y="13264"/>
                    </a:cubicBezTo>
                    <a:cubicBezTo>
                      <a:pt x="251" y="13264"/>
                      <a:pt x="290" y="13247"/>
                      <a:pt x="320" y="13208"/>
                    </a:cubicBezTo>
                    <a:cubicBezTo>
                      <a:pt x="1669" y="11516"/>
                      <a:pt x="3044" y="9857"/>
                      <a:pt x="4333" y="8131"/>
                    </a:cubicBezTo>
                    <a:cubicBezTo>
                      <a:pt x="5029" y="8620"/>
                      <a:pt x="5432" y="9557"/>
                      <a:pt x="5664" y="10339"/>
                    </a:cubicBezTo>
                    <a:cubicBezTo>
                      <a:pt x="5686" y="10416"/>
                      <a:pt x="5752" y="10451"/>
                      <a:pt x="5814" y="10451"/>
                    </a:cubicBezTo>
                    <a:cubicBezTo>
                      <a:pt x="5898" y="10451"/>
                      <a:pt x="5977" y="10390"/>
                      <a:pt x="5948" y="10287"/>
                    </a:cubicBezTo>
                    <a:cubicBezTo>
                      <a:pt x="5699" y="9428"/>
                      <a:pt x="5261" y="8423"/>
                      <a:pt x="4504" y="7890"/>
                    </a:cubicBezTo>
                    <a:cubicBezTo>
                      <a:pt x="4719" y="7598"/>
                      <a:pt x="4934" y="7297"/>
                      <a:pt x="5149" y="7005"/>
                    </a:cubicBezTo>
                    <a:cubicBezTo>
                      <a:pt x="6214" y="5502"/>
                      <a:pt x="7219" y="3921"/>
                      <a:pt x="7984" y="2228"/>
                    </a:cubicBezTo>
                    <a:cubicBezTo>
                      <a:pt x="8646" y="3251"/>
                      <a:pt x="8920" y="4453"/>
                      <a:pt x="8920" y="5673"/>
                    </a:cubicBezTo>
                    <a:cubicBezTo>
                      <a:pt x="8920" y="5774"/>
                      <a:pt x="9004" y="5829"/>
                      <a:pt x="9081" y="5829"/>
                    </a:cubicBezTo>
                    <a:cubicBezTo>
                      <a:pt x="9149" y="5829"/>
                      <a:pt x="9213" y="5787"/>
                      <a:pt x="9213" y="5699"/>
                    </a:cubicBezTo>
                    <a:cubicBezTo>
                      <a:pt x="9213" y="4350"/>
                      <a:pt x="8895" y="3036"/>
                      <a:pt x="8121" y="1910"/>
                    </a:cubicBezTo>
                    <a:cubicBezTo>
                      <a:pt x="8362" y="1352"/>
                      <a:pt x="8577" y="776"/>
                      <a:pt x="8757" y="192"/>
                    </a:cubicBezTo>
                    <a:cubicBezTo>
                      <a:pt x="8789" y="80"/>
                      <a:pt x="8698" y="1"/>
                      <a:pt x="86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2640;p37">
                <a:extLst>
                  <a:ext uri="{FF2B5EF4-FFF2-40B4-BE49-F238E27FC236}">
                    <a16:creationId xmlns:a16="http://schemas.microsoft.com/office/drawing/2014/main" id="{4D18D0D9-DF37-8273-8400-E775A4A50CF7}"/>
                  </a:ext>
                </a:extLst>
              </p:cNvPr>
              <p:cNvSpPr/>
              <p:nvPr/>
            </p:nvSpPr>
            <p:spPr>
              <a:xfrm>
                <a:off x="2516775" y="1491925"/>
                <a:ext cx="162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299" extrusionOk="0">
                    <a:moveTo>
                      <a:pt x="261" y="1"/>
                    </a:moveTo>
                    <a:cubicBezTo>
                      <a:pt x="193" y="1"/>
                      <a:pt x="129" y="38"/>
                      <a:pt x="103" y="127"/>
                    </a:cubicBezTo>
                    <a:cubicBezTo>
                      <a:pt x="0" y="487"/>
                      <a:pt x="43" y="865"/>
                      <a:pt x="224" y="1192"/>
                    </a:cubicBezTo>
                    <a:cubicBezTo>
                      <a:pt x="261" y="1267"/>
                      <a:pt x="326" y="1299"/>
                      <a:pt x="391" y="1299"/>
                    </a:cubicBezTo>
                    <a:cubicBezTo>
                      <a:pt x="520" y="1299"/>
                      <a:pt x="650" y="1177"/>
                      <a:pt x="576" y="1029"/>
                    </a:cubicBezTo>
                    <a:cubicBezTo>
                      <a:pt x="438" y="797"/>
                      <a:pt x="395" y="522"/>
                      <a:pt x="464" y="264"/>
                    </a:cubicBezTo>
                    <a:cubicBezTo>
                      <a:pt x="508" y="112"/>
                      <a:pt x="379" y="1"/>
                      <a:pt x="261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641;p37">
                <a:extLst>
                  <a:ext uri="{FF2B5EF4-FFF2-40B4-BE49-F238E27FC236}">
                    <a16:creationId xmlns:a16="http://schemas.microsoft.com/office/drawing/2014/main" id="{DE50EAD9-2676-B189-24B8-9E9A9008F07A}"/>
                  </a:ext>
                </a:extLst>
              </p:cNvPr>
              <p:cNvSpPr/>
              <p:nvPr/>
            </p:nvSpPr>
            <p:spPr>
              <a:xfrm>
                <a:off x="2540700" y="1529800"/>
                <a:ext cx="244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625" extrusionOk="0">
                    <a:moveTo>
                      <a:pt x="287" y="0"/>
                    </a:moveTo>
                    <a:cubicBezTo>
                      <a:pt x="120" y="0"/>
                      <a:pt x="1" y="237"/>
                      <a:pt x="177" y="364"/>
                    </a:cubicBezTo>
                    <a:lnTo>
                      <a:pt x="177" y="356"/>
                    </a:lnTo>
                    <a:cubicBezTo>
                      <a:pt x="315" y="467"/>
                      <a:pt x="469" y="553"/>
                      <a:pt x="633" y="613"/>
                    </a:cubicBezTo>
                    <a:cubicBezTo>
                      <a:pt x="655" y="621"/>
                      <a:pt x="676" y="624"/>
                      <a:pt x="696" y="624"/>
                    </a:cubicBezTo>
                    <a:cubicBezTo>
                      <a:pt x="887" y="624"/>
                      <a:pt x="979" y="322"/>
                      <a:pt x="761" y="244"/>
                    </a:cubicBezTo>
                    <a:cubicBezTo>
                      <a:pt x="633" y="201"/>
                      <a:pt x="512" y="124"/>
                      <a:pt x="401" y="38"/>
                    </a:cubicBezTo>
                    <a:cubicBezTo>
                      <a:pt x="362" y="12"/>
                      <a:pt x="323" y="0"/>
                      <a:pt x="287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642;p37">
                <a:extLst>
                  <a:ext uri="{FF2B5EF4-FFF2-40B4-BE49-F238E27FC236}">
                    <a16:creationId xmlns:a16="http://schemas.microsoft.com/office/drawing/2014/main" id="{A2EF9C2C-EF89-F0A7-32C8-090CB0396843}"/>
                  </a:ext>
                </a:extLst>
              </p:cNvPr>
              <p:cNvSpPr/>
              <p:nvPr/>
            </p:nvSpPr>
            <p:spPr>
              <a:xfrm>
                <a:off x="2427425" y="1607875"/>
                <a:ext cx="1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953" extrusionOk="0">
                    <a:moveTo>
                      <a:pt x="234" y="0"/>
                    </a:moveTo>
                    <a:cubicBezTo>
                      <a:pt x="143" y="0"/>
                      <a:pt x="51" y="55"/>
                      <a:pt x="35" y="171"/>
                    </a:cubicBezTo>
                    <a:cubicBezTo>
                      <a:pt x="0" y="429"/>
                      <a:pt x="77" y="686"/>
                      <a:pt x="249" y="884"/>
                    </a:cubicBezTo>
                    <a:cubicBezTo>
                      <a:pt x="291" y="932"/>
                      <a:pt x="342" y="953"/>
                      <a:pt x="392" y="953"/>
                    </a:cubicBezTo>
                    <a:cubicBezTo>
                      <a:pt x="536" y="953"/>
                      <a:pt x="671" y="782"/>
                      <a:pt x="550" y="635"/>
                    </a:cubicBezTo>
                    <a:cubicBezTo>
                      <a:pt x="447" y="523"/>
                      <a:pt x="395" y="360"/>
                      <a:pt x="421" y="205"/>
                    </a:cubicBezTo>
                    <a:cubicBezTo>
                      <a:pt x="439" y="72"/>
                      <a:pt x="338" y="0"/>
                      <a:pt x="234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643;p37">
                <a:extLst>
                  <a:ext uri="{FF2B5EF4-FFF2-40B4-BE49-F238E27FC236}">
                    <a16:creationId xmlns:a16="http://schemas.microsoft.com/office/drawing/2014/main" id="{C1DF0294-978C-434D-F395-36AAD427517C}"/>
                  </a:ext>
                </a:extLst>
              </p:cNvPr>
              <p:cNvSpPr/>
              <p:nvPr/>
            </p:nvSpPr>
            <p:spPr>
              <a:xfrm>
                <a:off x="2448025" y="1641575"/>
                <a:ext cx="196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535" extrusionOk="0">
                    <a:moveTo>
                      <a:pt x="413" y="137"/>
                    </a:moveTo>
                    <a:cubicBezTo>
                      <a:pt x="419" y="139"/>
                      <a:pt x="423" y="140"/>
                      <a:pt x="426" y="141"/>
                    </a:cubicBezTo>
                    <a:lnTo>
                      <a:pt x="426" y="141"/>
                    </a:lnTo>
                    <a:cubicBezTo>
                      <a:pt x="426" y="142"/>
                      <a:pt x="427" y="142"/>
                      <a:pt x="427" y="143"/>
                    </a:cubicBezTo>
                    <a:lnTo>
                      <a:pt x="427" y="143"/>
                    </a:lnTo>
                    <a:cubicBezTo>
                      <a:pt x="425" y="141"/>
                      <a:pt x="420" y="140"/>
                      <a:pt x="413" y="137"/>
                    </a:cubicBezTo>
                    <a:close/>
                    <a:moveTo>
                      <a:pt x="224" y="0"/>
                    </a:moveTo>
                    <a:cubicBezTo>
                      <a:pt x="198" y="0"/>
                      <a:pt x="172" y="6"/>
                      <a:pt x="147" y="17"/>
                    </a:cubicBezTo>
                    <a:cubicBezTo>
                      <a:pt x="44" y="60"/>
                      <a:pt x="1" y="172"/>
                      <a:pt x="44" y="275"/>
                    </a:cubicBezTo>
                    <a:cubicBezTo>
                      <a:pt x="87" y="352"/>
                      <a:pt x="147" y="421"/>
                      <a:pt x="216" y="472"/>
                    </a:cubicBezTo>
                    <a:cubicBezTo>
                      <a:pt x="291" y="510"/>
                      <a:pt x="371" y="534"/>
                      <a:pt x="453" y="534"/>
                    </a:cubicBezTo>
                    <a:cubicBezTo>
                      <a:pt x="482" y="534"/>
                      <a:pt x="512" y="531"/>
                      <a:pt x="542" y="524"/>
                    </a:cubicBezTo>
                    <a:cubicBezTo>
                      <a:pt x="786" y="483"/>
                      <a:pt x="738" y="143"/>
                      <a:pt x="521" y="143"/>
                    </a:cubicBezTo>
                    <a:cubicBezTo>
                      <a:pt x="508" y="143"/>
                      <a:pt x="495" y="144"/>
                      <a:pt x="482" y="146"/>
                    </a:cubicBezTo>
                    <a:cubicBezTo>
                      <a:pt x="462" y="149"/>
                      <a:pt x="456" y="150"/>
                      <a:pt x="456" y="150"/>
                    </a:cubicBezTo>
                    <a:cubicBezTo>
                      <a:pt x="454" y="150"/>
                      <a:pt x="473" y="146"/>
                      <a:pt x="439" y="146"/>
                    </a:cubicBezTo>
                    <a:cubicBezTo>
                      <a:pt x="436" y="146"/>
                      <a:pt x="434" y="146"/>
                      <a:pt x="432" y="146"/>
                    </a:cubicBezTo>
                    <a:lnTo>
                      <a:pt x="432" y="146"/>
                    </a:lnTo>
                    <a:cubicBezTo>
                      <a:pt x="432" y="145"/>
                      <a:pt x="430" y="144"/>
                      <a:pt x="428" y="143"/>
                    </a:cubicBezTo>
                    <a:lnTo>
                      <a:pt x="428" y="143"/>
                    </a:lnTo>
                    <a:cubicBezTo>
                      <a:pt x="427" y="142"/>
                      <a:pt x="427" y="142"/>
                      <a:pt x="426" y="141"/>
                    </a:cubicBezTo>
                    <a:lnTo>
                      <a:pt x="426" y="141"/>
                    </a:lnTo>
                    <a:cubicBezTo>
                      <a:pt x="428" y="141"/>
                      <a:pt x="430" y="142"/>
                      <a:pt x="431" y="142"/>
                    </a:cubicBezTo>
                    <a:cubicBezTo>
                      <a:pt x="439" y="142"/>
                      <a:pt x="425" y="132"/>
                      <a:pt x="421" y="132"/>
                    </a:cubicBezTo>
                    <a:cubicBezTo>
                      <a:pt x="421" y="132"/>
                      <a:pt x="420" y="133"/>
                      <a:pt x="420" y="133"/>
                    </a:cubicBezTo>
                    <a:lnTo>
                      <a:pt x="420" y="133"/>
                    </a:lnTo>
                    <a:cubicBezTo>
                      <a:pt x="415" y="125"/>
                      <a:pt x="408" y="116"/>
                      <a:pt x="404" y="110"/>
                    </a:cubicBezTo>
                    <a:lnTo>
                      <a:pt x="404" y="110"/>
                    </a:lnTo>
                    <a:cubicBezTo>
                      <a:pt x="366" y="41"/>
                      <a:pt x="296" y="0"/>
                      <a:pt x="224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644;p37">
                <a:extLst>
                  <a:ext uri="{FF2B5EF4-FFF2-40B4-BE49-F238E27FC236}">
                    <a16:creationId xmlns:a16="http://schemas.microsoft.com/office/drawing/2014/main" id="{0D4FECE0-B212-A30F-20FF-FFE5299D2C2D}"/>
                  </a:ext>
                </a:extLst>
              </p:cNvPr>
              <p:cNvSpPr/>
              <p:nvPr/>
            </p:nvSpPr>
            <p:spPr>
              <a:xfrm>
                <a:off x="2462575" y="1783975"/>
                <a:ext cx="315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845" extrusionOk="0">
                    <a:moveTo>
                      <a:pt x="997" y="0"/>
                    </a:moveTo>
                    <a:cubicBezTo>
                      <a:pt x="958" y="0"/>
                      <a:pt x="917" y="15"/>
                      <a:pt x="879" y="51"/>
                    </a:cubicBezTo>
                    <a:cubicBezTo>
                      <a:pt x="690" y="241"/>
                      <a:pt x="467" y="387"/>
                      <a:pt x="209" y="481"/>
                    </a:cubicBezTo>
                    <a:cubicBezTo>
                      <a:pt x="0" y="551"/>
                      <a:pt x="105" y="844"/>
                      <a:pt x="305" y="844"/>
                    </a:cubicBezTo>
                    <a:cubicBezTo>
                      <a:pt x="326" y="844"/>
                      <a:pt x="349" y="841"/>
                      <a:pt x="373" y="833"/>
                    </a:cubicBezTo>
                    <a:cubicBezTo>
                      <a:pt x="656" y="739"/>
                      <a:pt x="914" y="567"/>
                      <a:pt x="1120" y="352"/>
                    </a:cubicBezTo>
                    <a:cubicBezTo>
                      <a:pt x="1263" y="216"/>
                      <a:pt x="1142" y="0"/>
                      <a:pt x="997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645;p37">
                <a:extLst>
                  <a:ext uri="{FF2B5EF4-FFF2-40B4-BE49-F238E27FC236}">
                    <a16:creationId xmlns:a16="http://schemas.microsoft.com/office/drawing/2014/main" id="{502D74A3-6EC5-8812-1D20-3D2B61B51A5F}"/>
                  </a:ext>
                </a:extLst>
              </p:cNvPr>
              <p:cNvSpPr/>
              <p:nvPr/>
            </p:nvSpPr>
            <p:spPr>
              <a:xfrm>
                <a:off x="2427575" y="1782750"/>
                <a:ext cx="25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727" extrusionOk="0">
                    <a:moveTo>
                      <a:pt x="273" y="1"/>
                    </a:moveTo>
                    <a:cubicBezTo>
                      <a:pt x="134" y="1"/>
                      <a:pt x="1" y="170"/>
                      <a:pt x="114" y="315"/>
                    </a:cubicBezTo>
                    <a:cubicBezTo>
                      <a:pt x="260" y="496"/>
                      <a:pt x="449" y="633"/>
                      <a:pt x="664" y="710"/>
                    </a:cubicBezTo>
                    <a:cubicBezTo>
                      <a:pt x="691" y="721"/>
                      <a:pt x="716" y="726"/>
                      <a:pt x="739" y="726"/>
                    </a:cubicBezTo>
                    <a:cubicBezTo>
                      <a:pt x="923" y="726"/>
                      <a:pt x="1007" y="432"/>
                      <a:pt x="802" y="341"/>
                    </a:cubicBezTo>
                    <a:cubicBezTo>
                      <a:pt x="647" y="290"/>
                      <a:pt x="518" y="195"/>
                      <a:pt x="415" y="75"/>
                    </a:cubicBezTo>
                    <a:cubicBezTo>
                      <a:pt x="374" y="23"/>
                      <a:pt x="323" y="1"/>
                      <a:pt x="273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646;p37">
                <a:extLst>
                  <a:ext uri="{FF2B5EF4-FFF2-40B4-BE49-F238E27FC236}">
                    <a16:creationId xmlns:a16="http://schemas.microsoft.com/office/drawing/2014/main" id="{6D79F150-E5D4-16E3-7F92-F55171EDF0B3}"/>
                  </a:ext>
                </a:extLst>
              </p:cNvPr>
              <p:cNvSpPr/>
              <p:nvPr/>
            </p:nvSpPr>
            <p:spPr>
              <a:xfrm>
                <a:off x="2594050" y="1726075"/>
                <a:ext cx="264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452" extrusionOk="0">
                    <a:moveTo>
                      <a:pt x="277" y="1"/>
                    </a:moveTo>
                    <a:cubicBezTo>
                      <a:pt x="89" y="1"/>
                      <a:pt x="0" y="306"/>
                      <a:pt x="208" y="383"/>
                    </a:cubicBezTo>
                    <a:cubicBezTo>
                      <a:pt x="330" y="428"/>
                      <a:pt x="457" y="452"/>
                      <a:pt x="583" y="452"/>
                    </a:cubicBezTo>
                    <a:cubicBezTo>
                      <a:pt x="697" y="452"/>
                      <a:pt x="811" y="432"/>
                      <a:pt x="921" y="391"/>
                    </a:cubicBezTo>
                    <a:cubicBezTo>
                      <a:pt x="1016" y="349"/>
                      <a:pt x="1059" y="237"/>
                      <a:pt x="1016" y="134"/>
                    </a:cubicBezTo>
                    <a:cubicBezTo>
                      <a:pt x="984" y="64"/>
                      <a:pt x="915" y="23"/>
                      <a:pt x="840" y="23"/>
                    </a:cubicBezTo>
                    <a:cubicBezTo>
                      <a:pt x="813" y="23"/>
                      <a:pt x="785" y="28"/>
                      <a:pt x="758" y="39"/>
                    </a:cubicBezTo>
                    <a:cubicBezTo>
                      <a:pt x="701" y="57"/>
                      <a:pt x="642" y="66"/>
                      <a:pt x="584" y="66"/>
                    </a:cubicBezTo>
                    <a:cubicBezTo>
                      <a:pt x="502" y="66"/>
                      <a:pt x="421" y="49"/>
                      <a:pt x="346" y="13"/>
                    </a:cubicBezTo>
                    <a:cubicBezTo>
                      <a:pt x="322" y="5"/>
                      <a:pt x="299" y="1"/>
                      <a:pt x="277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647;p37">
                <a:extLst>
                  <a:ext uri="{FF2B5EF4-FFF2-40B4-BE49-F238E27FC236}">
                    <a16:creationId xmlns:a16="http://schemas.microsoft.com/office/drawing/2014/main" id="{732FC7FB-5ED3-2508-8AAC-C7EA4285977D}"/>
                  </a:ext>
                </a:extLst>
              </p:cNvPr>
              <p:cNvSpPr/>
              <p:nvPr/>
            </p:nvSpPr>
            <p:spPr>
              <a:xfrm>
                <a:off x="2568525" y="1710100"/>
                <a:ext cx="211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631" extrusionOk="0">
                    <a:moveTo>
                      <a:pt x="222" y="0"/>
                    </a:moveTo>
                    <a:cubicBezTo>
                      <a:pt x="197" y="0"/>
                      <a:pt x="171" y="6"/>
                      <a:pt x="147" y="17"/>
                    </a:cubicBezTo>
                    <a:cubicBezTo>
                      <a:pt x="44" y="60"/>
                      <a:pt x="1" y="180"/>
                      <a:pt x="44" y="274"/>
                    </a:cubicBezTo>
                    <a:cubicBezTo>
                      <a:pt x="147" y="446"/>
                      <a:pt x="301" y="567"/>
                      <a:pt x="490" y="618"/>
                    </a:cubicBezTo>
                    <a:cubicBezTo>
                      <a:pt x="515" y="627"/>
                      <a:pt x="539" y="631"/>
                      <a:pt x="561" y="631"/>
                    </a:cubicBezTo>
                    <a:cubicBezTo>
                      <a:pt x="755" y="631"/>
                      <a:pt x="844" y="327"/>
                      <a:pt x="628" y="257"/>
                    </a:cubicBezTo>
                    <a:cubicBezTo>
                      <a:pt x="542" y="231"/>
                      <a:pt x="456" y="189"/>
                      <a:pt x="396" y="120"/>
                    </a:cubicBezTo>
                    <a:cubicBezTo>
                      <a:pt x="364" y="44"/>
                      <a:pt x="295" y="0"/>
                      <a:pt x="222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648;p37">
                <a:extLst>
                  <a:ext uri="{FF2B5EF4-FFF2-40B4-BE49-F238E27FC236}">
                    <a16:creationId xmlns:a16="http://schemas.microsoft.com/office/drawing/2014/main" id="{5CEF0CC5-7D5B-C2AF-4423-EF9FD78B5ABE}"/>
                  </a:ext>
                </a:extLst>
              </p:cNvPr>
              <p:cNvSpPr/>
              <p:nvPr/>
            </p:nvSpPr>
            <p:spPr>
              <a:xfrm>
                <a:off x="2668975" y="1594325"/>
                <a:ext cx="2372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508" extrusionOk="0">
                    <a:moveTo>
                      <a:pt x="729" y="0"/>
                    </a:moveTo>
                    <a:cubicBezTo>
                      <a:pt x="702" y="0"/>
                      <a:pt x="675" y="6"/>
                      <a:pt x="648" y="17"/>
                    </a:cubicBezTo>
                    <a:cubicBezTo>
                      <a:pt x="510" y="69"/>
                      <a:pt x="373" y="103"/>
                      <a:pt x="235" y="120"/>
                    </a:cubicBezTo>
                    <a:cubicBezTo>
                      <a:pt x="1" y="179"/>
                      <a:pt x="52" y="507"/>
                      <a:pt x="278" y="507"/>
                    </a:cubicBezTo>
                    <a:cubicBezTo>
                      <a:pt x="284" y="507"/>
                      <a:pt x="290" y="507"/>
                      <a:pt x="296" y="507"/>
                    </a:cubicBezTo>
                    <a:cubicBezTo>
                      <a:pt x="467" y="481"/>
                      <a:pt x="639" y="438"/>
                      <a:pt x="811" y="378"/>
                    </a:cubicBezTo>
                    <a:cubicBezTo>
                      <a:pt x="906" y="335"/>
                      <a:pt x="949" y="215"/>
                      <a:pt x="906" y="120"/>
                    </a:cubicBezTo>
                    <a:cubicBezTo>
                      <a:pt x="874" y="44"/>
                      <a:pt x="804" y="0"/>
                      <a:pt x="729" y="0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649;p37">
                <a:extLst>
                  <a:ext uri="{FF2B5EF4-FFF2-40B4-BE49-F238E27FC236}">
                    <a16:creationId xmlns:a16="http://schemas.microsoft.com/office/drawing/2014/main" id="{F4621763-D866-6D4D-7858-08F3C144F950}"/>
                  </a:ext>
                </a:extLst>
              </p:cNvPr>
              <p:cNvSpPr/>
              <p:nvPr/>
            </p:nvSpPr>
            <p:spPr>
              <a:xfrm>
                <a:off x="2698325" y="1576700"/>
                <a:ext cx="225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87" extrusionOk="0">
                    <a:moveTo>
                      <a:pt x="622" y="1"/>
                    </a:moveTo>
                    <a:cubicBezTo>
                      <a:pt x="567" y="1"/>
                      <a:pt x="512" y="26"/>
                      <a:pt x="470" y="86"/>
                    </a:cubicBezTo>
                    <a:cubicBezTo>
                      <a:pt x="385" y="224"/>
                      <a:pt x="281" y="344"/>
                      <a:pt x="161" y="438"/>
                    </a:cubicBezTo>
                    <a:cubicBezTo>
                      <a:pt x="0" y="564"/>
                      <a:pt x="135" y="787"/>
                      <a:pt x="298" y="787"/>
                    </a:cubicBezTo>
                    <a:cubicBezTo>
                      <a:pt x="335" y="787"/>
                      <a:pt x="373" y="775"/>
                      <a:pt x="410" y="748"/>
                    </a:cubicBezTo>
                    <a:cubicBezTo>
                      <a:pt x="556" y="619"/>
                      <a:pt x="685" y="481"/>
                      <a:pt x="788" y="318"/>
                    </a:cubicBezTo>
                    <a:cubicBezTo>
                      <a:pt x="899" y="164"/>
                      <a:pt x="762" y="1"/>
                      <a:pt x="622" y="1"/>
                    </a:cubicBezTo>
                    <a:close/>
                  </a:path>
                </a:pathLst>
              </a:custGeom>
              <a:solidFill>
                <a:srgbClr val="72363D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53;p37">
              <a:extLst>
                <a:ext uri="{FF2B5EF4-FFF2-40B4-BE49-F238E27FC236}">
                  <a16:creationId xmlns:a16="http://schemas.microsoft.com/office/drawing/2014/main" id="{58E63712-FB42-084D-FA6F-6C2571FF5FF5}"/>
                </a:ext>
              </a:extLst>
            </p:cNvPr>
            <p:cNvSpPr/>
            <p:nvPr/>
          </p:nvSpPr>
          <p:spPr>
            <a:xfrm>
              <a:off x="8741225" y="1649336"/>
              <a:ext cx="37627" cy="28699"/>
            </a:xfrm>
            <a:custGeom>
              <a:avLst/>
              <a:gdLst/>
              <a:ahLst/>
              <a:cxnLst/>
              <a:rect l="l" t="t" r="r" b="b"/>
              <a:pathLst>
                <a:path w="1168" h="884" extrusionOk="0">
                  <a:moveTo>
                    <a:pt x="754" y="0"/>
                  </a:moveTo>
                  <a:cubicBezTo>
                    <a:pt x="699" y="0"/>
                    <a:pt x="641" y="10"/>
                    <a:pt x="580" y="31"/>
                  </a:cubicBezTo>
                  <a:cubicBezTo>
                    <a:pt x="456" y="72"/>
                    <a:pt x="340" y="130"/>
                    <a:pt x="233" y="205"/>
                  </a:cubicBezTo>
                  <a:cubicBezTo>
                    <a:pt x="75" y="312"/>
                    <a:pt x="1" y="519"/>
                    <a:pt x="100" y="701"/>
                  </a:cubicBezTo>
                  <a:cubicBezTo>
                    <a:pt x="163" y="804"/>
                    <a:pt x="303" y="884"/>
                    <a:pt x="434" y="884"/>
                  </a:cubicBezTo>
                  <a:cubicBezTo>
                    <a:pt x="492" y="884"/>
                    <a:pt x="549" y="869"/>
                    <a:pt x="597" y="833"/>
                  </a:cubicBezTo>
                  <a:cubicBezTo>
                    <a:pt x="671" y="775"/>
                    <a:pt x="746" y="734"/>
                    <a:pt x="828" y="693"/>
                  </a:cubicBezTo>
                  <a:cubicBezTo>
                    <a:pt x="870" y="676"/>
                    <a:pt x="911" y="660"/>
                    <a:pt x="944" y="643"/>
                  </a:cubicBezTo>
                  <a:cubicBezTo>
                    <a:pt x="1043" y="593"/>
                    <a:pt x="1093" y="502"/>
                    <a:pt x="1126" y="403"/>
                  </a:cubicBezTo>
                  <a:cubicBezTo>
                    <a:pt x="1168" y="320"/>
                    <a:pt x="1126" y="171"/>
                    <a:pt x="1052" y="105"/>
                  </a:cubicBezTo>
                  <a:cubicBezTo>
                    <a:pt x="955" y="35"/>
                    <a:pt x="858" y="0"/>
                    <a:pt x="75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59;p37">
              <a:extLst>
                <a:ext uri="{FF2B5EF4-FFF2-40B4-BE49-F238E27FC236}">
                  <a16:creationId xmlns:a16="http://schemas.microsoft.com/office/drawing/2014/main" id="{893593B7-D629-DC86-83D7-306E886130D5}"/>
                </a:ext>
              </a:extLst>
            </p:cNvPr>
            <p:cNvSpPr/>
            <p:nvPr/>
          </p:nvSpPr>
          <p:spPr>
            <a:xfrm flipH="1">
              <a:off x="8831909" y="812552"/>
              <a:ext cx="91500" cy="915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761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>
            <a:extLst>
              <a:ext uri="{FF2B5EF4-FFF2-40B4-BE49-F238E27FC236}">
                <a16:creationId xmlns:a16="http://schemas.microsoft.com/office/drawing/2014/main" id="{5F1C8323-FC8A-9216-A2D3-E93ADDBA42C9}"/>
              </a:ext>
            </a:extLst>
          </p:cNvPr>
          <p:cNvSpPr/>
          <p:nvPr/>
        </p:nvSpPr>
        <p:spPr>
          <a:xfrm>
            <a:off x="6140478" y="2832088"/>
            <a:ext cx="2471775" cy="2156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grpSp>
        <p:nvGrpSpPr>
          <p:cNvPr id="4" name="Google Shape;142;p18">
            <a:extLst>
              <a:ext uri="{FF2B5EF4-FFF2-40B4-BE49-F238E27FC236}">
                <a16:creationId xmlns:a16="http://schemas.microsoft.com/office/drawing/2014/main" id="{63E9D5F3-4E3A-9168-BEE6-A2E8CF63B349}"/>
              </a:ext>
            </a:extLst>
          </p:cNvPr>
          <p:cNvGrpSpPr/>
          <p:nvPr/>
        </p:nvGrpSpPr>
        <p:grpSpPr>
          <a:xfrm>
            <a:off x="566606" y="2724464"/>
            <a:ext cx="2694515" cy="865387"/>
            <a:chOff x="2117954" y="1181624"/>
            <a:chExt cx="4899173" cy="1961599"/>
          </a:xfrm>
        </p:grpSpPr>
        <p:sp>
          <p:nvSpPr>
            <p:cNvPr id="5" name="Google Shape;143;p18">
              <a:extLst>
                <a:ext uri="{FF2B5EF4-FFF2-40B4-BE49-F238E27FC236}">
                  <a16:creationId xmlns:a16="http://schemas.microsoft.com/office/drawing/2014/main" id="{6878F2B4-3647-C140-9428-1B2845AA9215}"/>
                </a:ext>
              </a:extLst>
            </p:cNvPr>
            <p:cNvSpPr/>
            <p:nvPr/>
          </p:nvSpPr>
          <p:spPr>
            <a:xfrm>
              <a:off x="2335280" y="1876035"/>
              <a:ext cx="1908552" cy="742974"/>
            </a:xfrm>
            <a:custGeom>
              <a:avLst/>
              <a:gdLst/>
              <a:ahLst/>
              <a:cxnLst/>
              <a:rect l="l" t="t" r="r" b="b"/>
              <a:pathLst>
                <a:path w="17735" h="6904" extrusionOk="0">
                  <a:moveTo>
                    <a:pt x="16617" y="1"/>
                  </a:moveTo>
                  <a:cubicBezTo>
                    <a:pt x="4038" y="1"/>
                    <a:pt x="1" y="6903"/>
                    <a:pt x="1" y="6903"/>
                  </a:cubicBezTo>
                  <a:lnTo>
                    <a:pt x="17734" y="6903"/>
                  </a:lnTo>
                  <a:lnTo>
                    <a:pt x="17734" y="19"/>
                  </a:lnTo>
                  <a:cubicBezTo>
                    <a:pt x="17354" y="7"/>
                    <a:pt x="16982" y="1"/>
                    <a:pt x="16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" name="Google Shape;144;p18">
              <a:extLst>
                <a:ext uri="{FF2B5EF4-FFF2-40B4-BE49-F238E27FC236}">
                  <a16:creationId xmlns:a16="http://schemas.microsoft.com/office/drawing/2014/main" id="{6D101219-932D-CD84-4D6A-9BEF60BD8B12}"/>
                </a:ext>
              </a:extLst>
            </p:cNvPr>
            <p:cNvSpPr/>
            <p:nvPr/>
          </p:nvSpPr>
          <p:spPr>
            <a:xfrm>
              <a:off x="4656084" y="1764913"/>
              <a:ext cx="2069975" cy="854786"/>
            </a:xfrm>
            <a:custGeom>
              <a:avLst/>
              <a:gdLst/>
              <a:ahLst/>
              <a:cxnLst/>
              <a:rect l="l" t="t" r="r" b="b"/>
              <a:pathLst>
                <a:path w="19235" h="7943" extrusionOk="0">
                  <a:moveTo>
                    <a:pt x="0" y="0"/>
                  </a:moveTo>
                  <a:lnTo>
                    <a:pt x="1052" y="7942"/>
                  </a:lnTo>
                  <a:lnTo>
                    <a:pt x="19235" y="7942"/>
                  </a:lnTo>
                  <a:cubicBezTo>
                    <a:pt x="19235" y="7942"/>
                    <a:pt x="15644" y="119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" name="Google Shape;145;p18">
              <a:extLst>
                <a:ext uri="{FF2B5EF4-FFF2-40B4-BE49-F238E27FC236}">
                  <a16:creationId xmlns:a16="http://schemas.microsoft.com/office/drawing/2014/main" id="{F897D037-E1BF-9795-2E52-907CB5B3BE70}"/>
                </a:ext>
              </a:extLst>
            </p:cNvPr>
            <p:cNvSpPr/>
            <p:nvPr/>
          </p:nvSpPr>
          <p:spPr>
            <a:xfrm>
              <a:off x="2117954" y="2614941"/>
              <a:ext cx="4899173" cy="528282"/>
            </a:xfrm>
            <a:custGeom>
              <a:avLst/>
              <a:gdLst/>
              <a:ahLst/>
              <a:cxnLst/>
              <a:rect l="l" t="t" r="r" b="b"/>
              <a:pathLst>
                <a:path w="45525" h="4909" extrusionOk="0">
                  <a:moveTo>
                    <a:pt x="2008" y="0"/>
                  </a:moveTo>
                  <a:cubicBezTo>
                    <a:pt x="900" y="0"/>
                    <a:pt x="0" y="899"/>
                    <a:pt x="0" y="2008"/>
                  </a:cubicBezTo>
                  <a:lnTo>
                    <a:pt x="0" y="2907"/>
                  </a:lnTo>
                  <a:cubicBezTo>
                    <a:pt x="0" y="4015"/>
                    <a:pt x="900" y="4908"/>
                    <a:pt x="2008" y="4908"/>
                  </a:cubicBezTo>
                  <a:lnTo>
                    <a:pt x="43517" y="4908"/>
                  </a:lnTo>
                  <a:cubicBezTo>
                    <a:pt x="44625" y="4908"/>
                    <a:pt x="45525" y="4015"/>
                    <a:pt x="45525" y="2907"/>
                  </a:cubicBezTo>
                  <a:lnTo>
                    <a:pt x="45525" y="2008"/>
                  </a:lnTo>
                  <a:cubicBezTo>
                    <a:pt x="45525" y="899"/>
                    <a:pt x="44625" y="0"/>
                    <a:pt x="43517" y="0"/>
                  </a:cubicBez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" name="Google Shape;146;p18">
              <a:extLst>
                <a:ext uri="{FF2B5EF4-FFF2-40B4-BE49-F238E27FC236}">
                  <a16:creationId xmlns:a16="http://schemas.microsoft.com/office/drawing/2014/main" id="{DC37E82C-0E97-6044-6296-EF9CC1B0F4C7}"/>
                </a:ext>
              </a:extLst>
            </p:cNvPr>
            <p:cNvSpPr/>
            <p:nvPr/>
          </p:nvSpPr>
          <p:spPr>
            <a:xfrm>
              <a:off x="3748199" y="2614941"/>
              <a:ext cx="1156108" cy="528282"/>
            </a:xfrm>
            <a:custGeom>
              <a:avLst/>
              <a:gdLst/>
              <a:ahLst/>
              <a:cxnLst/>
              <a:rect l="l" t="t" r="r" b="b"/>
              <a:pathLst>
                <a:path w="10743" h="4909" extrusionOk="0">
                  <a:moveTo>
                    <a:pt x="3535" y="0"/>
                  </a:moveTo>
                  <a:cubicBezTo>
                    <a:pt x="3535" y="0"/>
                    <a:pt x="3433" y="3034"/>
                    <a:pt x="1" y="4908"/>
                  </a:cubicBezTo>
                  <a:lnTo>
                    <a:pt x="10742" y="4908"/>
                  </a:lnTo>
                  <a:cubicBezTo>
                    <a:pt x="10742" y="4908"/>
                    <a:pt x="7176" y="3483"/>
                    <a:pt x="7176" y="0"/>
                  </a:cubicBezTo>
                  <a:close/>
                </a:path>
              </a:pathLst>
            </a:custGeom>
            <a:solidFill>
              <a:srgbClr val="D8E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" name="Google Shape;147;p18">
              <a:extLst>
                <a:ext uri="{FF2B5EF4-FFF2-40B4-BE49-F238E27FC236}">
                  <a16:creationId xmlns:a16="http://schemas.microsoft.com/office/drawing/2014/main" id="{7251450A-4C2F-8FF5-97FE-47667549E9DB}"/>
                </a:ext>
              </a:extLst>
            </p:cNvPr>
            <p:cNvSpPr/>
            <p:nvPr/>
          </p:nvSpPr>
          <p:spPr>
            <a:xfrm>
              <a:off x="3580545" y="1212939"/>
              <a:ext cx="1487993" cy="1510484"/>
            </a:xfrm>
            <a:custGeom>
              <a:avLst/>
              <a:gdLst/>
              <a:ahLst/>
              <a:cxnLst/>
              <a:rect l="l" t="t" r="r" b="b"/>
              <a:pathLst>
                <a:path w="13827" h="14036" extrusionOk="0">
                  <a:moveTo>
                    <a:pt x="6917" y="0"/>
                  </a:moveTo>
                  <a:lnTo>
                    <a:pt x="2851" y="1660"/>
                  </a:lnTo>
                  <a:lnTo>
                    <a:pt x="1" y="7176"/>
                  </a:lnTo>
                  <a:lnTo>
                    <a:pt x="1" y="14035"/>
                  </a:lnTo>
                  <a:lnTo>
                    <a:pt x="13827" y="14035"/>
                  </a:lnTo>
                  <a:lnTo>
                    <a:pt x="13827" y="7176"/>
                  </a:lnTo>
                  <a:lnTo>
                    <a:pt x="10951" y="1660"/>
                  </a:lnTo>
                  <a:lnTo>
                    <a:pt x="6917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0" name="Google Shape;148;p18">
              <a:extLst>
                <a:ext uri="{FF2B5EF4-FFF2-40B4-BE49-F238E27FC236}">
                  <a16:creationId xmlns:a16="http://schemas.microsoft.com/office/drawing/2014/main" id="{C6BC9F5A-678E-EB99-7EC9-CC368EC11826}"/>
                </a:ext>
              </a:extLst>
            </p:cNvPr>
            <p:cNvSpPr/>
            <p:nvPr/>
          </p:nvSpPr>
          <p:spPr>
            <a:xfrm>
              <a:off x="5068416" y="2155507"/>
              <a:ext cx="488787" cy="567884"/>
            </a:xfrm>
            <a:custGeom>
              <a:avLst/>
              <a:gdLst/>
              <a:ahLst/>
              <a:cxnLst/>
              <a:rect l="l" t="t" r="r" b="b"/>
              <a:pathLst>
                <a:path w="4542" h="5277" extrusionOk="0">
                  <a:moveTo>
                    <a:pt x="1" y="0"/>
                  </a:moveTo>
                  <a:lnTo>
                    <a:pt x="1" y="5276"/>
                  </a:lnTo>
                  <a:lnTo>
                    <a:pt x="4542" y="5276"/>
                  </a:lnTo>
                  <a:lnTo>
                    <a:pt x="4542" y="24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1" name="Google Shape;149;p18">
              <a:extLst>
                <a:ext uri="{FF2B5EF4-FFF2-40B4-BE49-F238E27FC236}">
                  <a16:creationId xmlns:a16="http://schemas.microsoft.com/office/drawing/2014/main" id="{B8370C36-A8F4-FBF9-53C8-E2FB4D32B4C2}"/>
                </a:ext>
              </a:extLst>
            </p:cNvPr>
            <p:cNvSpPr/>
            <p:nvPr/>
          </p:nvSpPr>
          <p:spPr>
            <a:xfrm>
              <a:off x="3796634" y="1425579"/>
              <a:ext cx="73716" cy="1297837"/>
            </a:xfrm>
            <a:custGeom>
              <a:avLst/>
              <a:gdLst/>
              <a:ahLst/>
              <a:cxnLst/>
              <a:rect l="l" t="t" r="r" b="b"/>
              <a:pathLst>
                <a:path w="685" h="12060" extrusionOk="0">
                  <a:moveTo>
                    <a:pt x="685" y="0"/>
                  </a:moveTo>
                  <a:lnTo>
                    <a:pt x="1" y="1318"/>
                  </a:lnTo>
                  <a:lnTo>
                    <a:pt x="1" y="12059"/>
                  </a:lnTo>
                  <a:lnTo>
                    <a:pt x="184" y="12059"/>
                  </a:lnTo>
                  <a:lnTo>
                    <a:pt x="184" y="6068"/>
                  </a:lnTo>
                  <a:lnTo>
                    <a:pt x="685" y="606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2" name="Google Shape;150;p18">
              <a:extLst>
                <a:ext uri="{FF2B5EF4-FFF2-40B4-BE49-F238E27FC236}">
                  <a16:creationId xmlns:a16="http://schemas.microsoft.com/office/drawing/2014/main" id="{8CCF1C5F-5781-935B-03E1-D4D821C0D984}"/>
                </a:ext>
              </a:extLst>
            </p:cNvPr>
            <p:cNvSpPr/>
            <p:nvPr/>
          </p:nvSpPr>
          <p:spPr>
            <a:xfrm>
              <a:off x="3992276" y="1320658"/>
              <a:ext cx="73716" cy="757932"/>
            </a:xfrm>
            <a:custGeom>
              <a:avLst/>
              <a:gdLst/>
              <a:ahLst/>
              <a:cxnLst/>
              <a:rect l="l" t="t" r="r" b="b"/>
              <a:pathLst>
                <a:path w="685" h="7043" extrusionOk="0">
                  <a:moveTo>
                    <a:pt x="684" y="0"/>
                  </a:moveTo>
                  <a:lnTo>
                    <a:pt x="0" y="266"/>
                  </a:lnTo>
                  <a:lnTo>
                    <a:pt x="0" y="7043"/>
                  </a:lnTo>
                  <a:lnTo>
                    <a:pt x="684" y="7043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3" name="Google Shape;151;p18">
              <a:extLst>
                <a:ext uri="{FF2B5EF4-FFF2-40B4-BE49-F238E27FC236}">
                  <a16:creationId xmlns:a16="http://schemas.microsoft.com/office/drawing/2014/main" id="{3477FD1C-0AAD-ACF1-3FA6-0E1641E7D07C}"/>
                </a:ext>
              </a:extLst>
            </p:cNvPr>
            <p:cNvSpPr/>
            <p:nvPr/>
          </p:nvSpPr>
          <p:spPr>
            <a:xfrm>
              <a:off x="4188564" y="1238120"/>
              <a:ext cx="73716" cy="840473"/>
            </a:xfrm>
            <a:custGeom>
              <a:avLst/>
              <a:gdLst/>
              <a:ahLst/>
              <a:cxnLst/>
              <a:rect l="l" t="t" r="r" b="b"/>
              <a:pathLst>
                <a:path w="685" h="7810" extrusionOk="0">
                  <a:moveTo>
                    <a:pt x="684" y="1"/>
                  </a:moveTo>
                  <a:lnTo>
                    <a:pt x="0" y="292"/>
                  </a:lnTo>
                  <a:lnTo>
                    <a:pt x="0" y="7810"/>
                  </a:lnTo>
                  <a:lnTo>
                    <a:pt x="684" y="7810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4" name="Google Shape;152;p18">
              <a:extLst>
                <a:ext uri="{FF2B5EF4-FFF2-40B4-BE49-F238E27FC236}">
                  <a16:creationId xmlns:a16="http://schemas.microsoft.com/office/drawing/2014/main" id="{C9DA7121-9CC9-DEB5-86FE-3BF535B61F67}"/>
                </a:ext>
              </a:extLst>
            </p:cNvPr>
            <p:cNvSpPr/>
            <p:nvPr/>
          </p:nvSpPr>
          <p:spPr>
            <a:xfrm>
              <a:off x="4384206" y="1238120"/>
              <a:ext cx="73716" cy="840473"/>
            </a:xfrm>
            <a:custGeom>
              <a:avLst/>
              <a:gdLst/>
              <a:ahLst/>
              <a:cxnLst/>
              <a:rect l="l" t="t" r="r" b="b"/>
              <a:pathLst>
                <a:path w="685" h="7810" extrusionOk="0">
                  <a:moveTo>
                    <a:pt x="0" y="1"/>
                  </a:moveTo>
                  <a:lnTo>
                    <a:pt x="0" y="7810"/>
                  </a:lnTo>
                  <a:lnTo>
                    <a:pt x="684" y="7810"/>
                  </a:lnTo>
                  <a:lnTo>
                    <a:pt x="684" y="2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" name="Google Shape;153;p18">
              <a:extLst>
                <a:ext uri="{FF2B5EF4-FFF2-40B4-BE49-F238E27FC236}">
                  <a16:creationId xmlns:a16="http://schemas.microsoft.com/office/drawing/2014/main" id="{26D1A90A-F863-D2E5-8C66-632AD25CD4B2}"/>
                </a:ext>
              </a:extLst>
            </p:cNvPr>
            <p:cNvSpPr/>
            <p:nvPr/>
          </p:nvSpPr>
          <p:spPr>
            <a:xfrm>
              <a:off x="4580494" y="1320658"/>
              <a:ext cx="73716" cy="757932"/>
            </a:xfrm>
            <a:custGeom>
              <a:avLst/>
              <a:gdLst/>
              <a:ahLst/>
              <a:cxnLst/>
              <a:rect l="l" t="t" r="r" b="b"/>
              <a:pathLst>
                <a:path w="685" h="7043" extrusionOk="0">
                  <a:moveTo>
                    <a:pt x="0" y="0"/>
                  </a:moveTo>
                  <a:lnTo>
                    <a:pt x="0" y="7043"/>
                  </a:lnTo>
                  <a:lnTo>
                    <a:pt x="684" y="7043"/>
                  </a:lnTo>
                  <a:lnTo>
                    <a:pt x="684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" name="Google Shape;154;p18">
              <a:extLst>
                <a:ext uri="{FF2B5EF4-FFF2-40B4-BE49-F238E27FC236}">
                  <a16:creationId xmlns:a16="http://schemas.microsoft.com/office/drawing/2014/main" id="{9624A272-48C1-D071-35BC-A7D8FC0EEB1C}"/>
                </a:ext>
              </a:extLst>
            </p:cNvPr>
            <p:cNvSpPr/>
            <p:nvPr/>
          </p:nvSpPr>
          <p:spPr>
            <a:xfrm>
              <a:off x="4776029" y="1425579"/>
              <a:ext cx="73716" cy="1297837"/>
            </a:xfrm>
            <a:custGeom>
              <a:avLst/>
              <a:gdLst/>
              <a:ahLst/>
              <a:cxnLst/>
              <a:rect l="l" t="t" r="r" b="b"/>
              <a:pathLst>
                <a:path w="685" h="12060" extrusionOk="0">
                  <a:moveTo>
                    <a:pt x="1" y="0"/>
                  </a:moveTo>
                  <a:lnTo>
                    <a:pt x="1" y="6068"/>
                  </a:lnTo>
                  <a:lnTo>
                    <a:pt x="526" y="6068"/>
                  </a:lnTo>
                  <a:lnTo>
                    <a:pt x="526" y="12059"/>
                  </a:lnTo>
                  <a:lnTo>
                    <a:pt x="685" y="12059"/>
                  </a:lnTo>
                  <a:lnTo>
                    <a:pt x="685" y="13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" name="Google Shape;155;p18">
              <a:extLst>
                <a:ext uri="{FF2B5EF4-FFF2-40B4-BE49-F238E27FC236}">
                  <a16:creationId xmlns:a16="http://schemas.microsoft.com/office/drawing/2014/main" id="{D3E70090-DFE3-21BD-CD4D-57C9F9372F18}"/>
                </a:ext>
              </a:extLst>
            </p:cNvPr>
            <p:cNvSpPr/>
            <p:nvPr/>
          </p:nvSpPr>
          <p:spPr>
            <a:xfrm>
              <a:off x="4972317" y="1803187"/>
              <a:ext cx="73716" cy="142482"/>
            </a:xfrm>
            <a:custGeom>
              <a:avLst/>
              <a:gdLst/>
              <a:ahLst/>
              <a:cxnLst/>
              <a:rect l="l" t="t" r="r" b="b"/>
              <a:pathLst>
                <a:path w="685" h="1324" extrusionOk="0">
                  <a:moveTo>
                    <a:pt x="1" y="0"/>
                  </a:moveTo>
                  <a:lnTo>
                    <a:pt x="1" y="0"/>
                  </a:lnTo>
                  <a:lnTo>
                    <a:pt x="685" y="1324"/>
                  </a:lnTo>
                  <a:lnTo>
                    <a:pt x="685" y="1324"/>
                  </a:lnTo>
                  <a:close/>
                </a:path>
              </a:pathLst>
            </a:custGeom>
            <a:solidFill>
              <a:srgbClr val="FDF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" name="Google Shape;156;p18">
              <a:extLst>
                <a:ext uri="{FF2B5EF4-FFF2-40B4-BE49-F238E27FC236}">
                  <a16:creationId xmlns:a16="http://schemas.microsoft.com/office/drawing/2014/main" id="{8F4EFBB5-67DB-A7C9-B7F8-B0E3E2BD1918}"/>
                </a:ext>
              </a:extLst>
            </p:cNvPr>
            <p:cNvSpPr/>
            <p:nvPr/>
          </p:nvSpPr>
          <p:spPr>
            <a:xfrm>
              <a:off x="4972317" y="1803187"/>
              <a:ext cx="73716" cy="920216"/>
            </a:xfrm>
            <a:custGeom>
              <a:avLst/>
              <a:gdLst/>
              <a:ahLst/>
              <a:cxnLst/>
              <a:rect l="l" t="t" r="r" b="b"/>
              <a:pathLst>
                <a:path w="685" h="8551" extrusionOk="0">
                  <a:moveTo>
                    <a:pt x="1" y="0"/>
                  </a:moveTo>
                  <a:lnTo>
                    <a:pt x="1" y="8550"/>
                  </a:lnTo>
                  <a:lnTo>
                    <a:pt x="685" y="8550"/>
                  </a:lnTo>
                  <a:lnTo>
                    <a:pt x="685" y="1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" name="Google Shape;157;p18">
              <a:extLst>
                <a:ext uri="{FF2B5EF4-FFF2-40B4-BE49-F238E27FC236}">
                  <a16:creationId xmlns:a16="http://schemas.microsoft.com/office/drawing/2014/main" id="{1635D13A-32AC-AFDE-B933-E48961105C42}"/>
                </a:ext>
              </a:extLst>
            </p:cNvPr>
            <p:cNvSpPr/>
            <p:nvPr/>
          </p:nvSpPr>
          <p:spPr>
            <a:xfrm>
              <a:off x="5085527" y="2158197"/>
              <a:ext cx="122035" cy="71026"/>
            </a:xfrm>
            <a:custGeom>
              <a:avLst/>
              <a:gdLst/>
              <a:ahLst/>
              <a:cxnLst/>
              <a:rect l="l" t="t" r="r" b="b"/>
              <a:pathLst>
                <a:path w="1134" h="660" extrusionOk="0">
                  <a:moveTo>
                    <a:pt x="0" y="1"/>
                  </a:moveTo>
                  <a:lnTo>
                    <a:pt x="0" y="51"/>
                  </a:lnTo>
                  <a:lnTo>
                    <a:pt x="1134" y="659"/>
                  </a:lnTo>
                  <a:lnTo>
                    <a:pt x="1134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" name="Google Shape;158;p18">
              <a:extLst>
                <a:ext uri="{FF2B5EF4-FFF2-40B4-BE49-F238E27FC236}">
                  <a16:creationId xmlns:a16="http://schemas.microsoft.com/office/drawing/2014/main" id="{B14E834F-1EF7-C358-3E39-8C23C7C7EA8C}"/>
                </a:ext>
              </a:extLst>
            </p:cNvPr>
            <p:cNvSpPr/>
            <p:nvPr/>
          </p:nvSpPr>
          <p:spPr>
            <a:xfrm>
              <a:off x="5085527" y="2163685"/>
              <a:ext cx="122035" cy="554217"/>
            </a:xfrm>
            <a:custGeom>
              <a:avLst/>
              <a:gdLst/>
              <a:ahLst/>
              <a:cxnLst/>
              <a:rect l="l" t="t" r="r" b="b"/>
              <a:pathLst>
                <a:path w="1134" h="5150" extrusionOk="0">
                  <a:moveTo>
                    <a:pt x="0" y="0"/>
                  </a:moveTo>
                  <a:lnTo>
                    <a:pt x="0" y="5149"/>
                  </a:lnTo>
                  <a:lnTo>
                    <a:pt x="1134" y="5149"/>
                  </a:lnTo>
                  <a:lnTo>
                    <a:pt x="1134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" name="Google Shape;159;p18">
              <a:extLst>
                <a:ext uri="{FF2B5EF4-FFF2-40B4-BE49-F238E27FC236}">
                  <a16:creationId xmlns:a16="http://schemas.microsoft.com/office/drawing/2014/main" id="{79773C8F-FA98-1BCE-5387-29A0332651AB}"/>
                </a:ext>
              </a:extLst>
            </p:cNvPr>
            <p:cNvSpPr/>
            <p:nvPr/>
          </p:nvSpPr>
          <p:spPr>
            <a:xfrm>
              <a:off x="5281815" y="2263225"/>
              <a:ext cx="122035" cy="70918"/>
            </a:xfrm>
            <a:custGeom>
              <a:avLst/>
              <a:gdLst/>
              <a:ahLst/>
              <a:cxnLst/>
              <a:rect l="l" t="t" r="r" b="b"/>
              <a:pathLst>
                <a:path w="1134" h="659" extrusionOk="0">
                  <a:moveTo>
                    <a:pt x="0" y="0"/>
                  </a:moveTo>
                  <a:lnTo>
                    <a:pt x="0" y="57"/>
                  </a:lnTo>
                  <a:lnTo>
                    <a:pt x="1134" y="659"/>
                  </a:lnTo>
                  <a:lnTo>
                    <a:pt x="1134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" name="Google Shape;160;p18">
              <a:extLst>
                <a:ext uri="{FF2B5EF4-FFF2-40B4-BE49-F238E27FC236}">
                  <a16:creationId xmlns:a16="http://schemas.microsoft.com/office/drawing/2014/main" id="{6FD63AE7-1B59-1C45-3B36-9CE98DC810A0}"/>
                </a:ext>
              </a:extLst>
            </p:cNvPr>
            <p:cNvSpPr/>
            <p:nvPr/>
          </p:nvSpPr>
          <p:spPr>
            <a:xfrm>
              <a:off x="5281815" y="2269359"/>
              <a:ext cx="122035" cy="448539"/>
            </a:xfrm>
            <a:custGeom>
              <a:avLst/>
              <a:gdLst/>
              <a:ahLst/>
              <a:cxnLst/>
              <a:rect l="l" t="t" r="r" b="b"/>
              <a:pathLst>
                <a:path w="1134" h="4168" extrusionOk="0">
                  <a:moveTo>
                    <a:pt x="0" y="0"/>
                  </a:moveTo>
                  <a:lnTo>
                    <a:pt x="0" y="4167"/>
                  </a:lnTo>
                  <a:lnTo>
                    <a:pt x="1134" y="4167"/>
                  </a:lnTo>
                  <a:lnTo>
                    <a:pt x="1134" y="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" name="Google Shape;161;p18">
              <a:extLst>
                <a:ext uri="{FF2B5EF4-FFF2-40B4-BE49-F238E27FC236}">
                  <a16:creationId xmlns:a16="http://schemas.microsoft.com/office/drawing/2014/main" id="{AF020278-150F-B6D7-F965-70CF8003B596}"/>
                </a:ext>
              </a:extLst>
            </p:cNvPr>
            <p:cNvSpPr/>
            <p:nvPr/>
          </p:nvSpPr>
          <p:spPr>
            <a:xfrm>
              <a:off x="4185120" y="1544813"/>
              <a:ext cx="276140" cy="275494"/>
            </a:xfrm>
            <a:custGeom>
              <a:avLst/>
              <a:gdLst/>
              <a:ahLst/>
              <a:cxnLst/>
              <a:rect l="l" t="t" r="r" b="b"/>
              <a:pathLst>
                <a:path w="2566" h="2560" extrusionOk="0">
                  <a:moveTo>
                    <a:pt x="1" y="1"/>
                  </a:moveTo>
                  <a:lnTo>
                    <a:pt x="1" y="2559"/>
                  </a:lnTo>
                  <a:lnTo>
                    <a:pt x="2566" y="2559"/>
                  </a:lnTo>
                  <a:lnTo>
                    <a:pt x="2566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4" name="Google Shape;162;p18">
              <a:extLst>
                <a:ext uri="{FF2B5EF4-FFF2-40B4-BE49-F238E27FC236}">
                  <a16:creationId xmlns:a16="http://schemas.microsoft.com/office/drawing/2014/main" id="{40917706-5253-0C02-7B58-39337F978E6E}"/>
                </a:ext>
              </a:extLst>
            </p:cNvPr>
            <p:cNvSpPr/>
            <p:nvPr/>
          </p:nvSpPr>
          <p:spPr>
            <a:xfrm>
              <a:off x="4219234" y="1578925"/>
              <a:ext cx="208020" cy="207266"/>
            </a:xfrm>
            <a:custGeom>
              <a:avLst/>
              <a:gdLst/>
              <a:ahLst/>
              <a:cxnLst/>
              <a:rect l="l" t="t" r="r" b="b"/>
              <a:pathLst>
                <a:path w="1933" h="1926" extrusionOk="0">
                  <a:moveTo>
                    <a:pt x="0" y="0"/>
                  </a:moveTo>
                  <a:lnTo>
                    <a:pt x="0" y="1926"/>
                  </a:lnTo>
                  <a:lnTo>
                    <a:pt x="1932" y="1926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5" name="Google Shape;163;p18">
              <a:extLst>
                <a:ext uri="{FF2B5EF4-FFF2-40B4-BE49-F238E27FC236}">
                  <a16:creationId xmlns:a16="http://schemas.microsoft.com/office/drawing/2014/main" id="{6A56CB41-EE73-E8F2-CB33-C3B7F379D97B}"/>
                </a:ext>
              </a:extLst>
            </p:cNvPr>
            <p:cNvSpPr/>
            <p:nvPr/>
          </p:nvSpPr>
          <p:spPr>
            <a:xfrm>
              <a:off x="4301666" y="1544813"/>
              <a:ext cx="43046" cy="275494"/>
            </a:xfrm>
            <a:custGeom>
              <a:avLst/>
              <a:gdLst/>
              <a:ahLst/>
              <a:cxnLst/>
              <a:rect l="l" t="t" r="r" b="b"/>
              <a:pathLst>
                <a:path w="400" h="2560" extrusionOk="0">
                  <a:moveTo>
                    <a:pt x="1" y="1"/>
                  </a:moveTo>
                  <a:lnTo>
                    <a:pt x="1" y="2559"/>
                  </a:lnTo>
                  <a:lnTo>
                    <a:pt x="400" y="2559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6" name="Google Shape;164;p18">
              <a:extLst>
                <a:ext uri="{FF2B5EF4-FFF2-40B4-BE49-F238E27FC236}">
                  <a16:creationId xmlns:a16="http://schemas.microsoft.com/office/drawing/2014/main" id="{4CCE7F60-37B1-C43F-6EFA-688C9A9CB25F}"/>
                </a:ext>
              </a:extLst>
            </p:cNvPr>
            <p:cNvSpPr/>
            <p:nvPr/>
          </p:nvSpPr>
          <p:spPr>
            <a:xfrm>
              <a:off x="4185120" y="1661356"/>
              <a:ext cx="276140" cy="42400"/>
            </a:xfrm>
            <a:custGeom>
              <a:avLst/>
              <a:gdLst/>
              <a:ahLst/>
              <a:cxnLst/>
              <a:rect l="l" t="t" r="r" b="b"/>
              <a:pathLst>
                <a:path w="2566" h="394" extrusionOk="0">
                  <a:moveTo>
                    <a:pt x="1" y="1"/>
                  </a:moveTo>
                  <a:lnTo>
                    <a:pt x="1" y="393"/>
                  </a:lnTo>
                  <a:lnTo>
                    <a:pt x="2566" y="393"/>
                  </a:lnTo>
                  <a:lnTo>
                    <a:pt x="2566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7" name="Google Shape;165;p18">
              <a:extLst>
                <a:ext uri="{FF2B5EF4-FFF2-40B4-BE49-F238E27FC236}">
                  <a16:creationId xmlns:a16="http://schemas.microsoft.com/office/drawing/2014/main" id="{5A378E82-6318-0BEC-FA70-4DDFC62A4000}"/>
                </a:ext>
              </a:extLst>
            </p:cNvPr>
            <p:cNvSpPr/>
            <p:nvPr/>
          </p:nvSpPr>
          <p:spPr>
            <a:xfrm>
              <a:off x="3816435" y="2078457"/>
              <a:ext cx="312191" cy="644937"/>
            </a:xfrm>
            <a:custGeom>
              <a:avLst/>
              <a:gdLst/>
              <a:ahLst/>
              <a:cxnLst/>
              <a:rect l="l" t="t" r="r" b="b"/>
              <a:pathLst>
                <a:path w="2901" h="5993" extrusionOk="0">
                  <a:moveTo>
                    <a:pt x="0" y="1"/>
                  </a:moveTo>
                  <a:lnTo>
                    <a:pt x="0" y="5992"/>
                  </a:lnTo>
                  <a:lnTo>
                    <a:pt x="2901" y="5992"/>
                  </a:lnTo>
                  <a:lnTo>
                    <a:pt x="2901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8" name="Google Shape;166;p18">
              <a:extLst>
                <a:ext uri="{FF2B5EF4-FFF2-40B4-BE49-F238E27FC236}">
                  <a16:creationId xmlns:a16="http://schemas.microsoft.com/office/drawing/2014/main" id="{97CE0222-929E-CE41-CDFB-7B3FB410CFD6}"/>
                </a:ext>
              </a:extLst>
            </p:cNvPr>
            <p:cNvSpPr/>
            <p:nvPr/>
          </p:nvSpPr>
          <p:spPr>
            <a:xfrm>
              <a:off x="3847750" y="2118703"/>
              <a:ext cx="246869" cy="567884"/>
            </a:xfrm>
            <a:custGeom>
              <a:avLst/>
              <a:gdLst/>
              <a:ahLst/>
              <a:cxnLst/>
              <a:rect l="l" t="t" r="r" b="b"/>
              <a:pathLst>
                <a:path w="2294" h="5277" extrusionOk="0">
                  <a:moveTo>
                    <a:pt x="1" y="0"/>
                  </a:moveTo>
                  <a:lnTo>
                    <a:pt x="1" y="5276"/>
                  </a:lnTo>
                  <a:lnTo>
                    <a:pt x="2293" y="5276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9" name="Google Shape;167;p18">
              <a:extLst>
                <a:ext uri="{FF2B5EF4-FFF2-40B4-BE49-F238E27FC236}">
                  <a16:creationId xmlns:a16="http://schemas.microsoft.com/office/drawing/2014/main" id="{776F78C7-CABF-F8BE-2175-F7FD7DAE5B24}"/>
                </a:ext>
              </a:extLst>
            </p:cNvPr>
            <p:cNvSpPr/>
            <p:nvPr/>
          </p:nvSpPr>
          <p:spPr>
            <a:xfrm>
              <a:off x="3819125" y="2092769"/>
              <a:ext cx="301322" cy="619647"/>
            </a:xfrm>
            <a:custGeom>
              <a:avLst/>
              <a:gdLst/>
              <a:ahLst/>
              <a:cxnLst/>
              <a:rect l="l" t="t" r="r" b="b"/>
              <a:pathLst>
                <a:path w="2800" h="5758" extrusionOk="0">
                  <a:moveTo>
                    <a:pt x="292" y="1"/>
                  </a:moveTo>
                  <a:lnTo>
                    <a:pt x="1" y="108"/>
                  </a:lnTo>
                  <a:lnTo>
                    <a:pt x="2509" y="5758"/>
                  </a:lnTo>
                  <a:lnTo>
                    <a:pt x="2800" y="5650"/>
                  </a:lnTo>
                  <a:lnTo>
                    <a:pt x="292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30" name="Google Shape;168;p18">
              <a:extLst>
                <a:ext uri="{FF2B5EF4-FFF2-40B4-BE49-F238E27FC236}">
                  <a16:creationId xmlns:a16="http://schemas.microsoft.com/office/drawing/2014/main" id="{5EFA770B-2981-A349-FC90-8B972C58B195}"/>
                </a:ext>
              </a:extLst>
            </p:cNvPr>
            <p:cNvSpPr/>
            <p:nvPr/>
          </p:nvSpPr>
          <p:spPr>
            <a:xfrm>
              <a:off x="3819125" y="2092769"/>
              <a:ext cx="301322" cy="619647"/>
            </a:xfrm>
            <a:custGeom>
              <a:avLst/>
              <a:gdLst/>
              <a:ahLst/>
              <a:cxnLst/>
              <a:rect l="l" t="t" r="r" b="b"/>
              <a:pathLst>
                <a:path w="2800" h="5758" extrusionOk="0">
                  <a:moveTo>
                    <a:pt x="2509" y="1"/>
                  </a:moveTo>
                  <a:lnTo>
                    <a:pt x="1" y="5650"/>
                  </a:lnTo>
                  <a:lnTo>
                    <a:pt x="292" y="5758"/>
                  </a:lnTo>
                  <a:lnTo>
                    <a:pt x="2800" y="108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31" name="Google Shape;169;p18">
              <a:extLst>
                <a:ext uri="{FF2B5EF4-FFF2-40B4-BE49-F238E27FC236}">
                  <a16:creationId xmlns:a16="http://schemas.microsoft.com/office/drawing/2014/main" id="{EBEB2AA5-CA62-4145-C527-3C2EA54DEC7C}"/>
                </a:ext>
              </a:extLst>
            </p:cNvPr>
            <p:cNvSpPr/>
            <p:nvPr/>
          </p:nvSpPr>
          <p:spPr>
            <a:xfrm>
              <a:off x="4520446" y="2078457"/>
              <a:ext cx="312299" cy="644937"/>
            </a:xfrm>
            <a:custGeom>
              <a:avLst/>
              <a:gdLst/>
              <a:ahLst/>
              <a:cxnLst/>
              <a:rect l="l" t="t" r="r" b="b"/>
              <a:pathLst>
                <a:path w="2902" h="5993" extrusionOk="0">
                  <a:moveTo>
                    <a:pt x="1" y="1"/>
                  </a:moveTo>
                  <a:lnTo>
                    <a:pt x="1" y="5992"/>
                  </a:lnTo>
                  <a:lnTo>
                    <a:pt x="2901" y="5992"/>
                  </a:lnTo>
                  <a:lnTo>
                    <a:pt x="2901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32" name="Google Shape;170;p18">
              <a:extLst>
                <a:ext uri="{FF2B5EF4-FFF2-40B4-BE49-F238E27FC236}">
                  <a16:creationId xmlns:a16="http://schemas.microsoft.com/office/drawing/2014/main" id="{09D76272-EB00-E914-6B65-09CA2E088BB9}"/>
                </a:ext>
              </a:extLst>
            </p:cNvPr>
            <p:cNvSpPr/>
            <p:nvPr/>
          </p:nvSpPr>
          <p:spPr>
            <a:xfrm>
              <a:off x="4551869" y="2118703"/>
              <a:ext cx="246761" cy="567884"/>
            </a:xfrm>
            <a:custGeom>
              <a:avLst/>
              <a:gdLst/>
              <a:ahLst/>
              <a:cxnLst/>
              <a:rect l="l" t="t" r="r" b="b"/>
              <a:pathLst>
                <a:path w="2293" h="5277" extrusionOk="0">
                  <a:moveTo>
                    <a:pt x="0" y="0"/>
                  </a:moveTo>
                  <a:lnTo>
                    <a:pt x="0" y="5276"/>
                  </a:lnTo>
                  <a:lnTo>
                    <a:pt x="2293" y="5276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33" name="Google Shape;171;p18">
              <a:extLst>
                <a:ext uri="{FF2B5EF4-FFF2-40B4-BE49-F238E27FC236}">
                  <a16:creationId xmlns:a16="http://schemas.microsoft.com/office/drawing/2014/main" id="{683E8B7A-2F78-FA7A-AB4A-E3187FDE459A}"/>
                </a:ext>
              </a:extLst>
            </p:cNvPr>
            <p:cNvSpPr/>
            <p:nvPr/>
          </p:nvSpPr>
          <p:spPr>
            <a:xfrm>
              <a:off x="4523244" y="2092769"/>
              <a:ext cx="301322" cy="619647"/>
            </a:xfrm>
            <a:custGeom>
              <a:avLst/>
              <a:gdLst/>
              <a:ahLst/>
              <a:cxnLst/>
              <a:rect l="l" t="t" r="r" b="b"/>
              <a:pathLst>
                <a:path w="2800" h="5758" extrusionOk="0">
                  <a:moveTo>
                    <a:pt x="291" y="1"/>
                  </a:moveTo>
                  <a:lnTo>
                    <a:pt x="0" y="108"/>
                  </a:lnTo>
                  <a:lnTo>
                    <a:pt x="2508" y="5758"/>
                  </a:lnTo>
                  <a:lnTo>
                    <a:pt x="2799" y="5650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34" name="Google Shape;172;p18">
              <a:extLst>
                <a:ext uri="{FF2B5EF4-FFF2-40B4-BE49-F238E27FC236}">
                  <a16:creationId xmlns:a16="http://schemas.microsoft.com/office/drawing/2014/main" id="{CE6F6672-462D-7FA6-A177-EE7CE7699AB1}"/>
                </a:ext>
              </a:extLst>
            </p:cNvPr>
            <p:cNvSpPr/>
            <p:nvPr/>
          </p:nvSpPr>
          <p:spPr>
            <a:xfrm>
              <a:off x="4523244" y="2092769"/>
              <a:ext cx="301322" cy="619647"/>
            </a:xfrm>
            <a:custGeom>
              <a:avLst/>
              <a:gdLst/>
              <a:ahLst/>
              <a:cxnLst/>
              <a:rect l="l" t="t" r="r" b="b"/>
              <a:pathLst>
                <a:path w="2800" h="5758" extrusionOk="0">
                  <a:moveTo>
                    <a:pt x="2508" y="1"/>
                  </a:moveTo>
                  <a:lnTo>
                    <a:pt x="0" y="5650"/>
                  </a:lnTo>
                  <a:lnTo>
                    <a:pt x="291" y="5758"/>
                  </a:lnTo>
                  <a:lnTo>
                    <a:pt x="2799" y="108"/>
                  </a:lnTo>
                  <a:lnTo>
                    <a:pt x="2508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35" name="Google Shape;173;p18">
              <a:extLst>
                <a:ext uri="{FF2B5EF4-FFF2-40B4-BE49-F238E27FC236}">
                  <a16:creationId xmlns:a16="http://schemas.microsoft.com/office/drawing/2014/main" id="{731CE041-FC21-A333-532A-201BE6BDB8CA}"/>
                </a:ext>
              </a:extLst>
            </p:cNvPr>
            <p:cNvSpPr/>
            <p:nvPr/>
          </p:nvSpPr>
          <p:spPr>
            <a:xfrm>
              <a:off x="4128623" y="2078457"/>
              <a:ext cx="391934" cy="644937"/>
            </a:xfrm>
            <a:custGeom>
              <a:avLst/>
              <a:gdLst/>
              <a:ahLst/>
              <a:cxnLst/>
              <a:rect l="l" t="t" r="r" b="b"/>
              <a:pathLst>
                <a:path w="3642" h="5993" extrusionOk="0">
                  <a:moveTo>
                    <a:pt x="0" y="1"/>
                  </a:moveTo>
                  <a:lnTo>
                    <a:pt x="0" y="5992"/>
                  </a:lnTo>
                  <a:lnTo>
                    <a:pt x="3642" y="5992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36" name="Google Shape;174;p18">
              <a:extLst>
                <a:ext uri="{FF2B5EF4-FFF2-40B4-BE49-F238E27FC236}">
                  <a16:creationId xmlns:a16="http://schemas.microsoft.com/office/drawing/2014/main" id="{CF216DB8-7C1B-92C8-69DE-8DA8FCB1C9CE}"/>
                </a:ext>
              </a:extLst>
            </p:cNvPr>
            <p:cNvSpPr/>
            <p:nvPr/>
          </p:nvSpPr>
          <p:spPr>
            <a:xfrm>
              <a:off x="4128623" y="2078457"/>
              <a:ext cx="391934" cy="644937"/>
            </a:xfrm>
            <a:custGeom>
              <a:avLst/>
              <a:gdLst/>
              <a:ahLst/>
              <a:cxnLst/>
              <a:rect l="l" t="t" r="r" b="b"/>
              <a:pathLst>
                <a:path w="3642" h="5993" extrusionOk="0">
                  <a:moveTo>
                    <a:pt x="0" y="1"/>
                  </a:moveTo>
                  <a:lnTo>
                    <a:pt x="0" y="5992"/>
                  </a:lnTo>
                  <a:lnTo>
                    <a:pt x="3642" y="5992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rgbClr val="8C2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37" name="Google Shape;175;p18">
              <a:extLst>
                <a:ext uri="{FF2B5EF4-FFF2-40B4-BE49-F238E27FC236}">
                  <a16:creationId xmlns:a16="http://schemas.microsoft.com/office/drawing/2014/main" id="{4683653D-B63E-7344-6246-4FC48A8F9BCF}"/>
                </a:ext>
              </a:extLst>
            </p:cNvPr>
            <p:cNvSpPr/>
            <p:nvPr/>
          </p:nvSpPr>
          <p:spPr>
            <a:xfrm>
              <a:off x="3495422" y="1181624"/>
              <a:ext cx="1655657" cy="877277"/>
            </a:xfrm>
            <a:custGeom>
              <a:avLst/>
              <a:gdLst/>
              <a:ahLst/>
              <a:cxnLst/>
              <a:rect l="l" t="t" r="r" b="b"/>
              <a:pathLst>
                <a:path w="15385" h="8152" extrusionOk="0">
                  <a:moveTo>
                    <a:pt x="7708" y="0"/>
                  </a:moveTo>
                  <a:lnTo>
                    <a:pt x="3458" y="1742"/>
                  </a:lnTo>
                  <a:lnTo>
                    <a:pt x="0" y="7891"/>
                  </a:lnTo>
                  <a:lnTo>
                    <a:pt x="475" y="8151"/>
                  </a:lnTo>
                  <a:lnTo>
                    <a:pt x="3826" y="2191"/>
                  </a:lnTo>
                  <a:lnTo>
                    <a:pt x="7708" y="608"/>
                  </a:lnTo>
                  <a:lnTo>
                    <a:pt x="11559" y="2191"/>
                  </a:lnTo>
                  <a:lnTo>
                    <a:pt x="14909" y="8151"/>
                  </a:lnTo>
                  <a:lnTo>
                    <a:pt x="15384" y="7891"/>
                  </a:lnTo>
                  <a:lnTo>
                    <a:pt x="11926" y="1742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38" name="Google Shape;176;p18">
              <a:extLst>
                <a:ext uri="{FF2B5EF4-FFF2-40B4-BE49-F238E27FC236}">
                  <a16:creationId xmlns:a16="http://schemas.microsoft.com/office/drawing/2014/main" id="{B2B214EA-B03F-50E8-D708-47D1011A8439}"/>
                </a:ext>
              </a:extLst>
            </p:cNvPr>
            <p:cNvSpPr/>
            <p:nvPr/>
          </p:nvSpPr>
          <p:spPr>
            <a:xfrm>
              <a:off x="5068416" y="2118703"/>
              <a:ext cx="571328" cy="355237"/>
            </a:xfrm>
            <a:custGeom>
              <a:avLst/>
              <a:gdLst/>
              <a:ahLst/>
              <a:cxnLst/>
              <a:rect l="l" t="t" r="r" b="b"/>
              <a:pathLst>
                <a:path w="5309" h="3301" extrusionOk="0">
                  <a:moveTo>
                    <a:pt x="1" y="0"/>
                  </a:moveTo>
                  <a:lnTo>
                    <a:pt x="1" y="634"/>
                  </a:lnTo>
                  <a:lnTo>
                    <a:pt x="5067" y="3300"/>
                  </a:lnTo>
                  <a:lnTo>
                    <a:pt x="5308" y="28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39" name="Google Shape;177;p18">
              <a:extLst>
                <a:ext uri="{FF2B5EF4-FFF2-40B4-BE49-F238E27FC236}">
                  <a16:creationId xmlns:a16="http://schemas.microsoft.com/office/drawing/2014/main" id="{14F922E2-222A-E83A-82C5-973605A7AEF1}"/>
                </a:ext>
              </a:extLst>
            </p:cNvPr>
            <p:cNvSpPr/>
            <p:nvPr/>
          </p:nvSpPr>
          <p:spPr>
            <a:xfrm>
              <a:off x="5167959" y="2416571"/>
              <a:ext cx="179394" cy="176596"/>
            </a:xfrm>
            <a:custGeom>
              <a:avLst/>
              <a:gdLst/>
              <a:ahLst/>
              <a:cxnLst/>
              <a:rect l="l" t="t" r="r" b="b"/>
              <a:pathLst>
                <a:path w="1667" h="1641" extrusionOk="0">
                  <a:moveTo>
                    <a:pt x="0" y="0"/>
                  </a:moveTo>
                  <a:lnTo>
                    <a:pt x="0" y="1640"/>
                  </a:lnTo>
                  <a:lnTo>
                    <a:pt x="1666" y="1640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40" name="Google Shape;178;p18">
              <a:extLst>
                <a:ext uri="{FF2B5EF4-FFF2-40B4-BE49-F238E27FC236}">
                  <a16:creationId xmlns:a16="http://schemas.microsoft.com/office/drawing/2014/main" id="{96E04350-8E05-E056-D50E-A032CAC149EC}"/>
                </a:ext>
              </a:extLst>
            </p:cNvPr>
            <p:cNvSpPr/>
            <p:nvPr/>
          </p:nvSpPr>
          <p:spPr>
            <a:xfrm>
              <a:off x="5190450" y="2439708"/>
              <a:ext cx="133658" cy="133012"/>
            </a:xfrm>
            <a:custGeom>
              <a:avLst/>
              <a:gdLst/>
              <a:ahLst/>
              <a:cxnLst/>
              <a:rect l="l" t="t" r="r" b="b"/>
              <a:pathLst>
                <a:path w="1242" h="1236" extrusionOk="0">
                  <a:moveTo>
                    <a:pt x="0" y="0"/>
                  </a:moveTo>
                  <a:lnTo>
                    <a:pt x="0" y="1235"/>
                  </a:lnTo>
                  <a:lnTo>
                    <a:pt x="1242" y="1235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41" name="Google Shape;179;p18">
              <a:extLst>
                <a:ext uri="{FF2B5EF4-FFF2-40B4-BE49-F238E27FC236}">
                  <a16:creationId xmlns:a16="http://schemas.microsoft.com/office/drawing/2014/main" id="{526BD8D5-53ED-456D-9112-523EF2838838}"/>
                </a:ext>
              </a:extLst>
            </p:cNvPr>
            <p:cNvSpPr/>
            <p:nvPr/>
          </p:nvSpPr>
          <p:spPr>
            <a:xfrm>
              <a:off x="5245011" y="2416571"/>
              <a:ext cx="25290" cy="176596"/>
            </a:xfrm>
            <a:custGeom>
              <a:avLst/>
              <a:gdLst/>
              <a:ahLst/>
              <a:cxnLst/>
              <a:rect l="l" t="t" r="r" b="b"/>
              <a:pathLst>
                <a:path w="235" h="1641" extrusionOk="0">
                  <a:moveTo>
                    <a:pt x="0" y="0"/>
                  </a:moveTo>
                  <a:lnTo>
                    <a:pt x="0" y="1640"/>
                  </a:lnTo>
                  <a:lnTo>
                    <a:pt x="234" y="164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42" name="Google Shape;180;p18">
              <a:extLst>
                <a:ext uri="{FF2B5EF4-FFF2-40B4-BE49-F238E27FC236}">
                  <a16:creationId xmlns:a16="http://schemas.microsoft.com/office/drawing/2014/main" id="{DB7B650A-5685-019B-F7C0-D42F4A44B196}"/>
                </a:ext>
              </a:extLst>
            </p:cNvPr>
            <p:cNvSpPr/>
            <p:nvPr/>
          </p:nvSpPr>
          <p:spPr>
            <a:xfrm>
              <a:off x="5167959" y="2490823"/>
              <a:ext cx="179394" cy="28088"/>
            </a:xfrm>
            <a:custGeom>
              <a:avLst/>
              <a:gdLst/>
              <a:ahLst/>
              <a:cxnLst/>
              <a:rect l="l" t="t" r="r" b="b"/>
              <a:pathLst>
                <a:path w="1667" h="261" extrusionOk="0">
                  <a:moveTo>
                    <a:pt x="0" y="0"/>
                  </a:moveTo>
                  <a:lnTo>
                    <a:pt x="0" y="260"/>
                  </a:lnTo>
                  <a:lnTo>
                    <a:pt x="1666" y="260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43" name="Google Shape;181;p18">
              <a:extLst>
                <a:ext uri="{FF2B5EF4-FFF2-40B4-BE49-F238E27FC236}">
                  <a16:creationId xmlns:a16="http://schemas.microsoft.com/office/drawing/2014/main" id="{A4B12907-1B59-F844-4C9C-9C90FA93598D}"/>
                </a:ext>
              </a:extLst>
            </p:cNvPr>
            <p:cNvSpPr/>
            <p:nvPr/>
          </p:nvSpPr>
          <p:spPr>
            <a:xfrm>
              <a:off x="5927598" y="2625015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19" y="1558"/>
                  </a:lnTo>
                  <a:lnTo>
                    <a:pt x="419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44" name="Google Shape;182;p18">
              <a:extLst>
                <a:ext uri="{FF2B5EF4-FFF2-40B4-BE49-F238E27FC236}">
                  <a16:creationId xmlns:a16="http://schemas.microsoft.com/office/drawing/2014/main" id="{80A0DA6A-B7C5-8DEA-C99D-39FE8CE25B56}"/>
                </a:ext>
              </a:extLst>
            </p:cNvPr>
            <p:cNvSpPr/>
            <p:nvPr/>
          </p:nvSpPr>
          <p:spPr>
            <a:xfrm>
              <a:off x="6040808" y="2625015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6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45" name="Google Shape;183;p18">
              <a:extLst>
                <a:ext uri="{FF2B5EF4-FFF2-40B4-BE49-F238E27FC236}">
                  <a16:creationId xmlns:a16="http://schemas.microsoft.com/office/drawing/2014/main" id="{8AC33BEB-2A64-C359-991A-ED3655765C91}"/>
                </a:ext>
              </a:extLst>
            </p:cNvPr>
            <p:cNvSpPr/>
            <p:nvPr/>
          </p:nvSpPr>
          <p:spPr>
            <a:xfrm>
              <a:off x="6154556" y="2625015"/>
              <a:ext cx="45844" cy="167772"/>
            </a:xfrm>
            <a:custGeom>
              <a:avLst/>
              <a:gdLst/>
              <a:ahLst/>
              <a:cxnLst/>
              <a:rect l="l" t="t" r="r" b="b"/>
              <a:pathLst>
                <a:path w="426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46" name="Google Shape;184;p18">
              <a:extLst>
                <a:ext uri="{FF2B5EF4-FFF2-40B4-BE49-F238E27FC236}">
                  <a16:creationId xmlns:a16="http://schemas.microsoft.com/office/drawing/2014/main" id="{A1AB7755-6518-7833-7F7B-C0A380617073}"/>
                </a:ext>
              </a:extLst>
            </p:cNvPr>
            <p:cNvSpPr/>
            <p:nvPr/>
          </p:nvSpPr>
          <p:spPr>
            <a:xfrm>
              <a:off x="6268411" y="2625015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19" y="1558"/>
                  </a:lnTo>
                  <a:lnTo>
                    <a:pt x="419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47" name="Google Shape;185;p18">
              <a:extLst>
                <a:ext uri="{FF2B5EF4-FFF2-40B4-BE49-F238E27FC236}">
                  <a16:creationId xmlns:a16="http://schemas.microsoft.com/office/drawing/2014/main" id="{FD7A3FDA-0C2B-E174-7DBC-F143F127FE1B}"/>
                </a:ext>
              </a:extLst>
            </p:cNvPr>
            <p:cNvSpPr/>
            <p:nvPr/>
          </p:nvSpPr>
          <p:spPr>
            <a:xfrm>
              <a:off x="6381514" y="2625015"/>
              <a:ext cx="45844" cy="167772"/>
            </a:xfrm>
            <a:custGeom>
              <a:avLst/>
              <a:gdLst/>
              <a:ahLst/>
              <a:cxnLst/>
              <a:rect l="l" t="t" r="r" b="b"/>
              <a:pathLst>
                <a:path w="426" h="1559" extrusionOk="0">
                  <a:moveTo>
                    <a:pt x="216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48" name="Google Shape;186;p18">
              <a:extLst>
                <a:ext uri="{FF2B5EF4-FFF2-40B4-BE49-F238E27FC236}">
                  <a16:creationId xmlns:a16="http://schemas.microsoft.com/office/drawing/2014/main" id="{79923712-BA25-80F0-7EA3-2A6DC301D0D4}"/>
                </a:ext>
              </a:extLst>
            </p:cNvPr>
            <p:cNvSpPr/>
            <p:nvPr/>
          </p:nvSpPr>
          <p:spPr>
            <a:xfrm>
              <a:off x="6495369" y="2625015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49" name="Google Shape;187;p18">
              <a:extLst>
                <a:ext uri="{FF2B5EF4-FFF2-40B4-BE49-F238E27FC236}">
                  <a16:creationId xmlns:a16="http://schemas.microsoft.com/office/drawing/2014/main" id="{4ECA1817-86CA-01E7-25AE-7509BC108C01}"/>
                </a:ext>
              </a:extLst>
            </p:cNvPr>
            <p:cNvSpPr/>
            <p:nvPr/>
          </p:nvSpPr>
          <p:spPr>
            <a:xfrm>
              <a:off x="6609225" y="2625015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09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18" y="1558"/>
                  </a:lnTo>
                  <a:lnTo>
                    <a:pt x="418" y="2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50" name="Google Shape;188;p18">
              <a:extLst>
                <a:ext uri="{FF2B5EF4-FFF2-40B4-BE49-F238E27FC236}">
                  <a16:creationId xmlns:a16="http://schemas.microsoft.com/office/drawing/2014/main" id="{E6AB432A-B027-7902-A227-C9153321E460}"/>
                </a:ext>
              </a:extLst>
            </p:cNvPr>
            <p:cNvSpPr/>
            <p:nvPr/>
          </p:nvSpPr>
          <p:spPr>
            <a:xfrm>
              <a:off x="6722327" y="2625015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6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51" name="Google Shape;189;p18">
              <a:extLst>
                <a:ext uri="{FF2B5EF4-FFF2-40B4-BE49-F238E27FC236}">
                  <a16:creationId xmlns:a16="http://schemas.microsoft.com/office/drawing/2014/main" id="{13A94985-258A-4043-FFC2-A7391E06E98B}"/>
                </a:ext>
              </a:extLst>
            </p:cNvPr>
            <p:cNvSpPr/>
            <p:nvPr/>
          </p:nvSpPr>
          <p:spPr>
            <a:xfrm>
              <a:off x="5862168" y="2684954"/>
              <a:ext cx="905903" cy="25290"/>
            </a:xfrm>
            <a:custGeom>
              <a:avLst/>
              <a:gdLst/>
              <a:ahLst/>
              <a:cxnLst/>
              <a:rect l="l" t="t" r="r" b="b"/>
              <a:pathLst>
                <a:path w="8418" h="235" extrusionOk="0">
                  <a:moveTo>
                    <a:pt x="1" y="0"/>
                  </a:moveTo>
                  <a:lnTo>
                    <a:pt x="1" y="235"/>
                  </a:lnTo>
                  <a:lnTo>
                    <a:pt x="8418" y="235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52" name="Google Shape;190;p18">
              <a:extLst>
                <a:ext uri="{FF2B5EF4-FFF2-40B4-BE49-F238E27FC236}">
                  <a16:creationId xmlns:a16="http://schemas.microsoft.com/office/drawing/2014/main" id="{34BFE068-5674-A8B3-57AF-B19DA19095EC}"/>
                </a:ext>
              </a:extLst>
            </p:cNvPr>
            <p:cNvSpPr/>
            <p:nvPr/>
          </p:nvSpPr>
          <p:spPr>
            <a:xfrm>
              <a:off x="5862168" y="2741558"/>
              <a:ext cx="905903" cy="25935"/>
            </a:xfrm>
            <a:custGeom>
              <a:avLst/>
              <a:gdLst/>
              <a:ahLst/>
              <a:cxnLst/>
              <a:rect l="l" t="t" r="r" b="b"/>
              <a:pathLst>
                <a:path w="8418" h="241" extrusionOk="0">
                  <a:moveTo>
                    <a:pt x="1" y="0"/>
                  </a:moveTo>
                  <a:lnTo>
                    <a:pt x="1" y="241"/>
                  </a:lnTo>
                  <a:lnTo>
                    <a:pt x="8418" y="241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53" name="Google Shape;191;p18">
              <a:extLst>
                <a:ext uri="{FF2B5EF4-FFF2-40B4-BE49-F238E27FC236}">
                  <a16:creationId xmlns:a16="http://schemas.microsoft.com/office/drawing/2014/main" id="{AE49AEF2-6D20-3F2C-B7CE-C9D71C076A95}"/>
                </a:ext>
              </a:extLst>
            </p:cNvPr>
            <p:cNvSpPr/>
            <p:nvPr/>
          </p:nvSpPr>
          <p:spPr>
            <a:xfrm>
              <a:off x="5893592" y="1884111"/>
              <a:ext cx="809050" cy="655806"/>
            </a:xfrm>
            <a:custGeom>
              <a:avLst/>
              <a:gdLst/>
              <a:ahLst/>
              <a:cxnLst/>
              <a:rect l="l" t="t" r="r" b="b"/>
              <a:pathLst>
                <a:path w="7518" h="6094" extrusionOk="0">
                  <a:moveTo>
                    <a:pt x="3775" y="1"/>
                  </a:moveTo>
                  <a:cubicBezTo>
                    <a:pt x="0" y="4801"/>
                    <a:pt x="3775" y="6093"/>
                    <a:pt x="3775" y="6093"/>
                  </a:cubicBezTo>
                  <a:cubicBezTo>
                    <a:pt x="3775" y="6093"/>
                    <a:pt x="7518" y="4801"/>
                    <a:pt x="3775" y="1"/>
                  </a:cubicBezTo>
                  <a:close/>
                </a:path>
              </a:pathLst>
            </a:custGeom>
            <a:solidFill>
              <a:srgbClr val="4C9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54" name="Google Shape;192;p18">
              <a:extLst>
                <a:ext uri="{FF2B5EF4-FFF2-40B4-BE49-F238E27FC236}">
                  <a16:creationId xmlns:a16="http://schemas.microsoft.com/office/drawing/2014/main" id="{0862FB80-C0C4-53D7-B9A5-0F1D6E444381}"/>
                </a:ext>
              </a:extLst>
            </p:cNvPr>
            <p:cNvSpPr/>
            <p:nvPr/>
          </p:nvSpPr>
          <p:spPr>
            <a:xfrm>
              <a:off x="6117752" y="1884111"/>
              <a:ext cx="182085" cy="655806"/>
            </a:xfrm>
            <a:custGeom>
              <a:avLst/>
              <a:gdLst/>
              <a:ahLst/>
              <a:cxnLst/>
              <a:rect l="l" t="t" r="r" b="b"/>
              <a:pathLst>
                <a:path w="1692" h="6094" extrusionOk="0">
                  <a:moveTo>
                    <a:pt x="1692" y="1"/>
                  </a:moveTo>
                  <a:cubicBezTo>
                    <a:pt x="425" y="1584"/>
                    <a:pt x="1" y="2800"/>
                    <a:pt x="1" y="3718"/>
                  </a:cubicBezTo>
                  <a:cubicBezTo>
                    <a:pt x="1" y="5517"/>
                    <a:pt x="1692" y="6093"/>
                    <a:pt x="1692" y="6093"/>
                  </a:cubicBezTo>
                  <a:lnTo>
                    <a:pt x="1692" y="1"/>
                  </a:lnTo>
                  <a:close/>
                </a:path>
              </a:pathLst>
            </a:custGeom>
            <a:solidFill>
              <a:srgbClr val="6DA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55" name="Google Shape;193;p18">
              <a:extLst>
                <a:ext uri="{FF2B5EF4-FFF2-40B4-BE49-F238E27FC236}">
                  <a16:creationId xmlns:a16="http://schemas.microsoft.com/office/drawing/2014/main" id="{D0F6EF2C-5D7C-A045-224B-C0CED6185382}"/>
                </a:ext>
              </a:extLst>
            </p:cNvPr>
            <p:cNvSpPr/>
            <p:nvPr/>
          </p:nvSpPr>
          <p:spPr>
            <a:xfrm>
              <a:off x="6285414" y="2279582"/>
              <a:ext cx="25397" cy="574987"/>
            </a:xfrm>
            <a:custGeom>
              <a:avLst/>
              <a:gdLst/>
              <a:ahLst/>
              <a:cxnLst/>
              <a:rect l="l" t="t" r="r" b="b"/>
              <a:pathLst>
                <a:path w="236" h="5343" extrusionOk="0">
                  <a:moveTo>
                    <a:pt x="118" y="1"/>
                  </a:moveTo>
                  <a:cubicBezTo>
                    <a:pt x="60" y="1"/>
                    <a:pt x="1" y="34"/>
                    <a:pt x="1" y="100"/>
                  </a:cubicBezTo>
                  <a:lnTo>
                    <a:pt x="1" y="5243"/>
                  </a:lnTo>
                  <a:cubicBezTo>
                    <a:pt x="1" y="5310"/>
                    <a:pt x="60" y="5343"/>
                    <a:pt x="118" y="5343"/>
                  </a:cubicBezTo>
                  <a:cubicBezTo>
                    <a:pt x="177" y="5343"/>
                    <a:pt x="235" y="5310"/>
                    <a:pt x="235" y="5243"/>
                  </a:cubicBezTo>
                  <a:lnTo>
                    <a:pt x="235" y="100"/>
                  </a:lnTo>
                  <a:cubicBezTo>
                    <a:pt x="235" y="34"/>
                    <a:pt x="177" y="1"/>
                    <a:pt x="118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56" name="Google Shape;194;p18">
              <a:extLst>
                <a:ext uri="{FF2B5EF4-FFF2-40B4-BE49-F238E27FC236}">
                  <a16:creationId xmlns:a16="http://schemas.microsoft.com/office/drawing/2014/main" id="{F1E5357F-7A82-4E00-2D54-9926A4CE2FE3}"/>
                </a:ext>
              </a:extLst>
            </p:cNvPr>
            <p:cNvSpPr/>
            <p:nvPr/>
          </p:nvSpPr>
          <p:spPr>
            <a:xfrm>
              <a:off x="6191360" y="2334895"/>
              <a:ext cx="125910" cy="109337"/>
            </a:xfrm>
            <a:custGeom>
              <a:avLst/>
              <a:gdLst/>
              <a:ahLst/>
              <a:cxnLst/>
              <a:rect l="l" t="t" r="r" b="b"/>
              <a:pathLst>
                <a:path w="1170" h="1016" extrusionOk="0">
                  <a:moveTo>
                    <a:pt x="161" y="0"/>
                  </a:moveTo>
                  <a:cubicBezTo>
                    <a:pt x="74" y="0"/>
                    <a:pt x="1" y="112"/>
                    <a:pt x="83" y="194"/>
                  </a:cubicBezTo>
                  <a:cubicBezTo>
                    <a:pt x="375" y="454"/>
                    <a:pt x="634" y="720"/>
                    <a:pt x="926" y="986"/>
                  </a:cubicBezTo>
                  <a:cubicBezTo>
                    <a:pt x="948" y="1007"/>
                    <a:pt x="972" y="1016"/>
                    <a:pt x="995" y="1016"/>
                  </a:cubicBezTo>
                  <a:cubicBezTo>
                    <a:pt x="1087" y="1016"/>
                    <a:pt x="1170" y="882"/>
                    <a:pt x="1084" y="796"/>
                  </a:cubicBezTo>
                  <a:cubicBezTo>
                    <a:pt x="793" y="562"/>
                    <a:pt x="533" y="296"/>
                    <a:pt x="242" y="36"/>
                  </a:cubicBezTo>
                  <a:cubicBezTo>
                    <a:pt x="216" y="11"/>
                    <a:pt x="188" y="0"/>
                    <a:pt x="161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57" name="Google Shape;195;p18">
              <a:extLst>
                <a:ext uri="{FF2B5EF4-FFF2-40B4-BE49-F238E27FC236}">
                  <a16:creationId xmlns:a16="http://schemas.microsoft.com/office/drawing/2014/main" id="{C33FC836-452D-9451-E9B0-159D427CDA8A}"/>
                </a:ext>
              </a:extLst>
            </p:cNvPr>
            <p:cNvSpPr/>
            <p:nvPr/>
          </p:nvSpPr>
          <p:spPr>
            <a:xfrm>
              <a:off x="6279711" y="2280658"/>
              <a:ext cx="125264" cy="109444"/>
            </a:xfrm>
            <a:custGeom>
              <a:avLst/>
              <a:gdLst/>
              <a:ahLst/>
              <a:cxnLst/>
              <a:rect l="l" t="t" r="r" b="b"/>
              <a:pathLst>
                <a:path w="1164" h="1017" extrusionOk="0">
                  <a:moveTo>
                    <a:pt x="999" y="1"/>
                  </a:moveTo>
                  <a:cubicBezTo>
                    <a:pt x="973" y="1"/>
                    <a:pt x="946" y="11"/>
                    <a:pt x="922" y="33"/>
                  </a:cubicBezTo>
                  <a:cubicBezTo>
                    <a:pt x="630" y="299"/>
                    <a:pt x="371" y="565"/>
                    <a:pt x="105" y="800"/>
                  </a:cubicBezTo>
                  <a:cubicBezTo>
                    <a:pt x="0" y="884"/>
                    <a:pt x="91" y="1016"/>
                    <a:pt x="187" y="1016"/>
                  </a:cubicBezTo>
                  <a:cubicBezTo>
                    <a:pt x="214" y="1016"/>
                    <a:pt x="240" y="1006"/>
                    <a:pt x="263" y="983"/>
                  </a:cubicBezTo>
                  <a:cubicBezTo>
                    <a:pt x="529" y="724"/>
                    <a:pt x="820" y="458"/>
                    <a:pt x="1080" y="192"/>
                  </a:cubicBezTo>
                  <a:cubicBezTo>
                    <a:pt x="1163" y="113"/>
                    <a:pt x="1087" y="1"/>
                    <a:pt x="999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58" name="Google Shape;196;p18">
              <a:extLst>
                <a:ext uri="{FF2B5EF4-FFF2-40B4-BE49-F238E27FC236}">
                  <a16:creationId xmlns:a16="http://schemas.microsoft.com/office/drawing/2014/main" id="{EAFE543A-25A5-0636-0CE9-DAAA1EB18864}"/>
                </a:ext>
              </a:extLst>
            </p:cNvPr>
            <p:cNvSpPr/>
            <p:nvPr/>
          </p:nvSpPr>
          <p:spPr>
            <a:xfrm>
              <a:off x="5839677" y="2117197"/>
              <a:ext cx="354591" cy="505145"/>
            </a:xfrm>
            <a:custGeom>
              <a:avLst/>
              <a:gdLst/>
              <a:ahLst/>
              <a:cxnLst/>
              <a:rect l="l" t="t" r="r" b="b"/>
              <a:pathLst>
                <a:path w="3295" h="4694" extrusionOk="0">
                  <a:moveTo>
                    <a:pt x="1635" y="1"/>
                  </a:moveTo>
                  <a:cubicBezTo>
                    <a:pt x="869" y="1"/>
                    <a:pt x="235" y="634"/>
                    <a:pt x="235" y="1394"/>
                  </a:cubicBezTo>
                  <a:cubicBezTo>
                    <a:pt x="235" y="1609"/>
                    <a:pt x="286" y="1818"/>
                    <a:pt x="368" y="1977"/>
                  </a:cubicBezTo>
                  <a:cubicBezTo>
                    <a:pt x="128" y="2268"/>
                    <a:pt x="1" y="2635"/>
                    <a:pt x="1" y="3060"/>
                  </a:cubicBezTo>
                  <a:cubicBezTo>
                    <a:pt x="1" y="3959"/>
                    <a:pt x="736" y="4694"/>
                    <a:pt x="1635" y="4694"/>
                  </a:cubicBezTo>
                  <a:cubicBezTo>
                    <a:pt x="2560" y="4694"/>
                    <a:pt x="3294" y="3959"/>
                    <a:pt x="3294" y="3060"/>
                  </a:cubicBezTo>
                  <a:cubicBezTo>
                    <a:pt x="3294" y="2635"/>
                    <a:pt x="3168" y="2268"/>
                    <a:pt x="2927" y="1977"/>
                  </a:cubicBezTo>
                  <a:cubicBezTo>
                    <a:pt x="3009" y="1818"/>
                    <a:pt x="3060" y="1609"/>
                    <a:pt x="3060" y="1394"/>
                  </a:cubicBezTo>
                  <a:cubicBezTo>
                    <a:pt x="3060" y="634"/>
                    <a:pt x="2427" y="1"/>
                    <a:pt x="1635" y="1"/>
                  </a:cubicBezTo>
                  <a:close/>
                </a:path>
              </a:pathLst>
            </a:custGeom>
            <a:solidFill>
              <a:srgbClr val="FB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59" name="Google Shape;197;p18">
              <a:extLst>
                <a:ext uri="{FF2B5EF4-FFF2-40B4-BE49-F238E27FC236}">
                  <a16:creationId xmlns:a16="http://schemas.microsoft.com/office/drawing/2014/main" id="{7F3C5FB6-4EF8-4DF7-B717-B900FA44545B}"/>
                </a:ext>
              </a:extLst>
            </p:cNvPr>
            <p:cNvSpPr/>
            <p:nvPr/>
          </p:nvSpPr>
          <p:spPr>
            <a:xfrm>
              <a:off x="5839677" y="2117197"/>
              <a:ext cx="175951" cy="505145"/>
            </a:xfrm>
            <a:custGeom>
              <a:avLst/>
              <a:gdLst/>
              <a:ahLst/>
              <a:cxnLst/>
              <a:rect l="l" t="t" r="r" b="b"/>
              <a:pathLst>
                <a:path w="1635" h="4694" extrusionOk="0">
                  <a:moveTo>
                    <a:pt x="1635" y="1"/>
                  </a:moveTo>
                  <a:cubicBezTo>
                    <a:pt x="869" y="1"/>
                    <a:pt x="235" y="634"/>
                    <a:pt x="235" y="1394"/>
                  </a:cubicBezTo>
                  <a:cubicBezTo>
                    <a:pt x="235" y="1609"/>
                    <a:pt x="286" y="1818"/>
                    <a:pt x="368" y="1977"/>
                  </a:cubicBezTo>
                  <a:cubicBezTo>
                    <a:pt x="128" y="2268"/>
                    <a:pt x="1" y="2635"/>
                    <a:pt x="1" y="3060"/>
                  </a:cubicBezTo>
                  <a:cubicBezTo>
                    <a:pt x="1" y="3959"/>
                    <a:pt x="736" y="4694"/>
                    <a:pt x="1635" y="4694"/>
                  </a:cubicBezTo>
                  <a:lnTo>
                    <a:pt x="1635" y="1"/>
                  </a:ln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0" name="Google Shape;198;p18">
              <a:extLst>
                <a:ext uri="{FF2B5EF4-FFF2-40B4-BE49-F238E27FC236}">
                  <a16:creationId xmlns:a16="http://schemas.microsoft.com/office/drawing/2014/main" id="{4556018E-565E-08B6-9447-83F0DEA02984}"/>
                </a:ext>
              </a:extLst>
            </p:cNvPr>
            <p:cNvSpPr/>
            <p:nvPr/>
          </p:nvSpPr>
          <p:spPr>
            <a:xfrm>
              <a:off x="6004004" y="2427333"/>
              <a:ext cx="25935" cy="427232"/>
            </a:xfrm>
            <a:custGeom>
              <a:avLst/>
              <a:gdLst/>
              <a:ahLst/>
              <a:cxnLst/>
              <a:rect l="l" t="t" r="r" b="b"/>
              <a:pathLst>
                <a:path w="241" h="3970" extrusionOk="0">
                  <a:moveTo>
                    <a:pt x="121" y="0"/>
                  </a:moveTo>
                  <a:cubicBezTo>
                    <a:pt x="60" y="0"/>
                    <a:pt x="0" y="32"/>
                    <a:pt x="0" y="95"/>
                  </a:cubicBezTo>
                  <a:lnTo>
                    <a:pt x="0" y="3870"/>
                  </a:lnTo>
                  <a:cubicBezTo>
                    <a:pt x="0" y="3937"/>
                    <a:pt x="60" y="3970"/>
                    <a:pt x="121" y="3970"/>
                  </a:cubicBezTo>
                  <a:cubicBezTo>
                    <a:pt x="181" y="3970"/>
                    <a:pt x="241" y="3937"/>
                    <a:pt x="241" y="3870"/>
                  </a:cubicBezTo>
                  <a:lnTo>
                    <a:pt x="241" y="95"/>
                  </a:lnTo>
                  <a:cubicBezTo>
                    <a:pt x="241" y="32"/>
                    <a:pt x="181" y="0"/>
                    <a:pt x="121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1" name="Google Shape;199;p18">
              <a:extLst>
                <a:ext uri="{FF2B5EF4-FFF2-40B4-BE49-F238E27FC236}">
                  <a16:creationId xmlns:a16="http://schemas.microsoft.com/office/drawing/2014/main" id="{BB9D1756-8514-5A33-CA14-7076392C21BF}"/>
                </a:ext>
              </a:extLst>
            </p:cNvPr>
            <p:cNvSpPr/>
            <p:nvPr/>
          </p:nvSpPr>
          <p:spPr>
            <a:xfrm>
              <a:off x="5910380" y="2482430"/>
              <a:ext cx="125479" cy="109337"/>
            </a:xfrm>
            <a:custGeom>
              <a:avLst/>
              <a:gdLst/>
              <a:ahLst/>
              <a:cxnLst/>
              <a:rect l="l" t="t" r="r" b="b"/>
              <a:pathLst>
                <a:path w="1166" h="1016" extrusionOk="0">
                  <a:moveTo>
                    <a:pt x="163" y="1"/>
                  </a:moveTo>
                  <a:cubicBezTo>
                    <a:pt x="77" y="1"/>
                    <a:pt x="0" y="113"/>
                    <a:pt x="79" y="191"/>
                  </a:cubicBezTo>
                  <a:cubicBezTo>
                    <a:pt x="345" y="457"/>
                    <a:pt x="636" y="723"/>
                    <a:pt x="896" y="983"/>
                  </a:cubicBezTo>
                  <a:cubicBezTo>
                    <a:pt x="919" y="1006"/>
                    <a:pt x="945" y="1016"/>
                    <a:pt x="971" y="1016"/>
                  </a:cubicBezTo>
                  <a:cubicBezTo>
                    <a:pt x="1069" y="1016"/>
                    <a:pt x="1165" y="884"/>
                    <a:pt x="1086" y="799"/>
                  </a:cubicBezTo>
                  <a:cubicBezTo>
                    <a:pt x="794" y="565"/>
                    <a:pt x="528" y="299"/>
                    <a:pt x="237" y="33"/>
                  </a:cubicBezTo>
                  <a:cubicBezTo>
                    <a:pt x="214" y="10"/>
                    <a:pt x="188" y="1"/>
                    <a:pt x="163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2" name="Google Shape;200;p18">
              <a:extLst>
                <a:ext uri="{FF2B5EF4-FFF2-40B4-BE49-F238E27FC236}">
                  <a16:creationId xmlns:a16="http://schemas.microsoft.com/office/drawing/2014/main" id="{0084167A-4A42-CBB8-8BAA-84BB23FBEF21}"/>
                </a:ext>
              </a:extLst>
            </p:cNvPr>
            <p:cNvSpPr/>
            <p:nvPr/>
          </p:nvSpPr>
          <p:spPr>
            <a:xfrm>
              <a:off x="5998085" y="2428193"/>
              <a:ext cx="125479" cy="109767"/>
            </a:xfrm>
            <a:custGeom>
              <a:avLst/>
              <a:gdLst/>
              <a:ahLst/>
              <a:cxnLst/>
              <a:rect l="l" t="t" r="r" b="b"/>
              <a:pathLst>
                <a:path w="1166" h="1020" extrusionOk="0">
                  <a:moveTo>
                    <a:pt x="1006" y="1"/>
                  </a:moveTo>
                  <a:cubicBezTo>
                    <a:pt x="980" y="1"/>
                    <a:pt x="953" y="11"/>
                    <a:pt x="929" y="37"/>
                  </a:cubicBezTo>
                  <a:cubicBezTo>
                    <a:pt x="638" y="303"/>
                    <a:pt x="372" y="562"/>
                    <a:pt x="81" y="803"/>
                  </a:cubicBezTo>
                  <a:cubicBezTo>
                    <a:pt x="1" y="888"/>
                    <a:pt x="98" y="1019"/>
                    <a:pt x="195" y="1019"/>
                  </a:cubicBezTo>
                  <a:cubicBezTo>
                    <a:pt x="221" y="1019"/>
                    <a:pt x="248" y="1010"/>
                    <a:pt x="271" y="987"/>
                  </a:cubicBezTo>
                  <a:cubicBezTo>
                    <a:pt x="530" y="721"/>
                    <a:pt x="822" y="461"/>
                    <a:pt x="1088" y="195"/>
                  </a:cubicBezTo>
                  <a:cubicBezTo>
                    <a:pt x="1165" y="113"/>
                    <a:pt x="1091" y="1"/>
                    <a:pt x="1006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3" name="Google Shape;201;p18">
              <a:extLst>
                <a:ext uri="{FF2B5EF4-FFF2-40B4-BE49-F238E27FC236}">
                  <a16:creationId xmlns:a16="http://schemas.microsoft.com/office/drawing/2014/main" id="{48EA6EC1-9372-87B6-C2C2-86A2D7F4EB41}"/>
                </a:ext>
              </a:extLst>
            </p:cNvPr>
            <p:cNvSpPr/>
            <p:nvPr/>
          </p:nvSpPr>
          <p:spPr>
            <a:xfrm>
              <a:off x="3599261" y="2535751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19" y="1558"/>
                  </a:lnTo>
                  <a:lnTo>
                    <a:pt x="419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4" name="Google Shape;202;p18">
              <a:extLst>
                <a:ext uri="{FF2B5EF4-FFF2-40B4-BE49-F238E27FC236}">
                  <a16:creationId xmlns:a16="http://schemas.microsoft.com/office/drawing/2014/main" id="{8B1AC832-7E77-7A94-5046-BC090EE1CFC4}"/>
                </a:ext>
              </a:extLst>
            </p:cNvPr>
            <p:cNvSpPr/>
            <p:nvPr/>
          </p:nvSpPr>
          <p:spPr>
            <a:xfrm>
              <a:off x="3485405" y="2535751"/>
              <a:ext cx="45844" cy="167772"/>
            </a:xfrm>
            <a:custGeom>
              <a:avLst/>
              <a:gdLst/>
              <a:ahLst/>
              <a:cxnLst/>
              <a:rect l="l" t="t" r="r" b="b"/>
              <a:pathLst>
                <a:path w="426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5" name="Google Shape;203;p18">
              <a:extLst>
                <a:ext uri="{FF2B5EF4-FFF2-40B4-BE49-F238E27FC236}">
                  <a16:creationId xmlns:a16="http://schemas.microsoft.com/office/drawing/2014/main" id="{420A5C9E-8E09-E395-2231-36641C632BCE}"/>
                </a:ext>
              </a:extLst>
            </p:cNvPr>
            <p:cNvSpPr/>
            <p:nvPr/>
          </p:nvSpPr>
          <p:spPr>
            <a:xfrm>
              <a:off x="3371657" y="2535751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6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6" name="Google Shape;204;p18">
              <a:extLst>
                <a:ext uri="{FF2B5EF4-FFF2-40B4-BE49-F238E27FC236}">
                  <a16:creationId xmlns:a16="http://schemas.microsoft.com/office/drawing/2014/main" id="{F6B5E12A-C7F9-E29F-A5C4-7B338D18BB4D}"/>
                </a:ext>
              </a:extLst>
            </p:cNvPr>
            <p:cNvSpPr/>
            <p:nvPr/>
          </p:nvSpPr>
          <p:spPr>
            <a:xfrm>
              <a:off x="3258447" y="2535751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19" y="1558"/>
                  </a:lnTo>
                  <a:lnTo>
                    <a:pt x="419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7" name="Google Shape;205;p18">
              <a:extLst>
                <a:ext uri="{FF2B5EF4-FFF2-40B4-BE49-F238E27FC236}">
                  <a16:creationId xmlns:a16="http://schemas.microsoft.com/office/drawing/2014/main" id="{BF6A1F9B-1B6C-7D67-9ED9-36A76E0AFEB4}"/>
                </a:ext>
              </a:extLst>
            </p:cNvPr>
            <p:cNvSpPr/>
            <p:nvPr/>
          </p:nvSpPr>
          <p:spPr>
            <a:xfrm>
              <a:off x="3144699" y="2535751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09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24" y="1558"/>
                  </a:lnTo>
                  <a:lnTo>
                    <a:pt x="424" y="2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8" name="Google Shape;206;p18">
              <a:extLst>
                <a:ext uri="{FF2B5EF4-FFF2-40B4-BE49-F238E27FC236}">
                  <a16:creationId xmlns:a16="http://schemas.microsoft.com/office/drawing/2014/main" id="{50F1BE92-D5BB-E585-2037-C89ECB1B91D6}"/>
                </a:ext>
              </a:extLst>
            </p:cNvPr>
            <p:cNvSpPr/>
            <p:nvPr/>
          </p:nvSpPr>
          <p:spPr>
            <a:xfrm>
              <a:off x="3030844" y="2535751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6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69" name="Google Shape;207;p18">
              <a:extLst>
                <a:ext uri="{FF2B5EF4-FFF2-40B4-BE49-F238E27FC236}">
                  <a16:creationId xmlns:a16="http://schemas.microsoft.com/office/drawing/2014/main" id="{08C96075-7EF1-4841-26D1-F041041246AF}"/>
                </a:ext>
              </a:extLst>
            </p:cNvPr>
            <p:cNvSpPr/>
            <p:nvPr/>
          </p:nvSpPr>
          <p:spPr>
            <a:xfrm>
              <a:off x="2917741" y="2535751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09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18" y="1558"/>
                  </a:lnTo>
                  <a:lnTo>
                    <a:pt x="418" y="2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0" name="Google Shape;208;p18">
              <a:extLst>
                <a:ext uri="{FF2B5EF4-FFF2-40B4-BE49-F238E27FC236}">
                  <a16:creationId xmlns:a16="http://schemas.microsoft.com/office/drawing/2014/main" id="{31816BAC-C929-CCD1-E55A-56D1562E5EE3}"/>
                </a:ext>
              </a:extLst>
            </p:cNvPr>
            <p:cNvSpPr/>
            <p:nvPr/>
          </p:nvSpPr>
          <p:spPr>
            <a:xfrm>
              <a:off x="2803886" y="2535751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09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1" name="Google Shape;209;p18">
              <a:extLst>
                <a:ext uri="{FF2B5EF4-FFF2-40B4-BE49-F238E27FC236}">
                  <a16:creationId xmlns:a16="http://schemas.microsoft.com/office/drawing/2014/main" id="{54E49592-0695-CD73-BE46-911E6B77990D}"/>
                </a:ext>
              </a:extLst>
            </p:cNvPr>
            <p:cNvSpPr/>
            <p:nvPr/>
          </p:nvSpPr>
          <p:spPr>
            <a:xfrm>
              <a:off x="2803886" y="2595690"/>
              <a:ext cx="905903" cy="25290"/>
            </a:xfrm>
            <a:custGeom>
              <a:avLst/>
              <a:gdLst/>
              <a:ahLst/>
              <a:cxnLst/>
              <a:rect l="l" t="t" r="r" b="b"/>
              <a:pathLst>
                <a:path w="8418" h="235" extrusionOk="0">
                  <a:moveTo>
                    <a:pt x="0" y="0"/>
                  </a:moveTo>
                  <a:lnTo>
                    <a:pt x="0" y="235"/>
                  </a:lnTo>
                  <a:lnTo>
                    <a:pt x="8418" y="235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2" name="Google Shape;210;p18">
              <a:extLst>
                <a:ext uri="{FF2B5EF4-FFF2-40B4-BE49-F238E27FC236}">
                  <a16:creationId xmlns:a16="http://schemas.microsoft.com/office/drawing/2014/main" id="{545783B3-6B0C-39E9-F014-86E817840CE4}"/>
                </a:ext>
              </a:extLst>
            </p:cNvPr>
            <p:cNvSpPr/>
            <p:nvPr/>
          </p:nvSpPr>
          <p:spPr>
            <a:xfrm>
              <a:off x="2803886" y="2652294"/>
              <a:ext cx="905903" cy="25935"/>
            </a:xfrm>
            <a:custGeom>
              <a:avLst/>
              <a:gdLst/>
              <a:ahLst/>
              <a:cxnLst/>
              <a:rect l="l" t="t" r="r" b="b"/>
              <a:pathLst>
                <a:path w="8418" h="241" extrusionOk="0">
                  <a:moveTo>
                    <a:pt x="0" y="0"/>
                  </a:moveTo>
                  <a:lnTo>
                    <a:pt x="0" y="241"/>
                  </a:lnTo>
                  <a:lnTo>
                    <a:pt x="8418" y="241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3" name="Google Shape;211;p18">
              <a:extLst>
                <a:ext uri="{FF2B5EF4-FFF2-40B4-BE49-F238E27FC236}">
                  <a16:creationId xmlns:a16="http://schemas.microsoft.com/office/drawing/2014/main" id="{993BA6A5-AAAF-E592-B5BA-B523B1B10BCA}"/>
                </a:ext>
              </a:extLst>
            </p:cNvPr>
            <p:cNvSpPr/>
            <p:nvPr/>
          </p:nvSpPr>
          <p:spPr>
            <a:xfrm>
              <a:off x="2940233" y="2794664"/>
              <a:ext cx="43046" cy="17218"/>
            </a:xfrm>
            <a:custGeom>
              <a:avLst/>
              <a:gdLst/>
              <a:ahLst/>
              <a:cxnLst/>
              <a:rect l="l" t="t" r="r" b="b"/>
              <a:pathLst>
                <a:path w="40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99" y="159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5D5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4" name="Google Shape;212;p18">
              <a:extLst>
                <a:ext uri="{FF2B5EF4-FFF2-40B4-BE49-F238E27FC236}">
                  <a16:creationId xmlns:a16="http://schemas.microsoft.com/office/drawing/2014/main" id="{8718C1CF-808E-4E5C-6FF9-F97CB606EEC3}"/>
                </a:ext>
              </a:extLst>
            </p:cNvPr>
            <p:cNvSpPr/>
            <p:nvPr/>
          </p:nvSpPr>
          <p:spPr>
            <a:xfrm>
              <a:off x="3471092" y="2072377"/>
              <a:ext cx="381172" cy="499656"/>
            </a:xfrm>
            <a:custGeom>
              <a:avLst/>
              <a:gdLst/>
              <a:ahLst/>
              <a:cxnLst/>
              <a:rect l="l" t="t" r="r" b="b"/>
              <a:pathLst>
                <a:path w="3542" h="4643" extrusionOk="0">
                  <a:moveTo>
                    <a:pt x="1768" y="0"/>
                  </a:moveTo>
                  <a:cubicBezTo>
                    <a:pt x="793" y="0"/>
                    <a:pt x="1" y="1058"/>
                    <a:pt x="1" y="2325"/>
                  </a:cubicBezTo>
                  <a:cubicBezTo>
                    <a:pt x="1" y="3617"/>
                    <a:pt x="793" y="4643"/>
                    <a:pt x="1768" y="4643"/>
                  </a:cubicBezTo>
                  <a:cubicBezTo>
                    <a:pt x="2750" y="4643"/>
                    <a:pt x="3541" y="3617"/>
                    <a:pt x="3541" y="2325"/>
                  </a:cubicBezTo>
                  <a:cubicBezTo>
                    <a:pt x="3541" y="1058"/>
                    <a:pt x="2750" y="0"/>
                    <a:pt x="1768" y="0"/>
                  </a:cubicBezTo>
                  <a:close/>
                </a:path>
              </a:pathLst>
            </a:custGeom>
            <a:solidFill>
              <a:srgbClr val="FB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5" name="Google Shape;213;p18">
              <a:extLst>
                <a:ext uri="{FF2B5EF4-FFF2-40B4-BE49-F238E27FC236}">
                  <a16:creationId xmlns:a16="http://schemas.microsoft.com/office/drawing/2014/main" id="{48E2CFD9-6F8B-CE97-E2F7-1540E11A95F8}"/>
                </a:ext>
              </a:extLst>
            </p:cNvPr>
            <p:cNvSpPr/>
            <p:nvPr/>
          </p:nvSpPr>
          <p:spPr>
            <a:xfrm>
              <a:off x="3471092" y="2072377"/>
              <a:ext cx="190263" cy="499656"/>
            </a:xfrm>
            <a:custGeom>
              <a:avLst/>
              <a:gdLst/>
              <a:ahLst/>
              <a:cxnLst/>
              <a:rect l="l" t="t" r="r" b="b"/>
              <a:pathLst>
                <a:path w="1768" h="4643" extrusionOk="0">
                  <a:moveTo>
                    <a:pt x="1768" y="0"/>
                  </a:moveTo>
                  <a:cubicBezTo>
                    <a:pt x="793" y="0"/>
                    <a:pt x="1" y="1058"/>
                    <a:pt x="1" y="2325"/>
                  </a:cubicBezTo>
                  <a:cubicBezTo>
                    <a:pt x="1" y="3617"/>
                    <a:pt x="793" y="4643"/>
                    <a:pt x="1768" y="4643"/>
                  </a:cubicBezTo>
                  <a:lnTo>
                    <a:pt x="1768" y="0"/>
                  </a:ln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6" name="Google Shape;214;p18">
              <a:extLst>
                <a:ext uri="{FF2B5EF4-FFF2-40B4-BE49-F238E27FC236}">
                  <a16:creationId xmlns:a16="http://schemas.microsoft.com/office/drawing/2014/main" id="{2A0040CB-CB0A-9B63-BC4F-1F5F973D0B8F}"/>
                </a:ext>
              </a:extLst>
            </p:cNvPr>
            <p:cNvSpPr/>
            <p:nvPr/>
          </p:nvSpPr>
          <p:spPr>
            <a:xfrm>
              <a:off x="3650377" y="2332258"/>
              <a:ext cx="25290" cy="429061"/>
            </a:xfrm>
            <a:custGeom>
              <a:avLst/>
              <a:gdLst/>
              <a:ahLst/>
              <a:cxnLst/>
              <a:rect l="l" t="t" r="r" b="b"/>
              <a:pathLst>
                <a:path w="235" h="3987" extrusionOk="0">
                  <a:moveTo>
                    <a:pt x="118" y="0"/>
                  </a:moveTo>
                  <a:cubicBezTo>
                    <a:pt x="59" y="0"/>
                    <a:pt x="1" y="40"/>
                    <a:pt x="1" y="119"/>
                  </a:cubicBezTo>
                  <a:lnTo>
                    <a:pt x="1" y="3868"/>
                  </a:lnTo>
                  <a:cubicBezTo>
                    <a:pt x="1" y="3947"/>
                    <a:pt x="59" y="3987"/>
                    <a:pt x="118" y="3987"/>
                  </a:cubicBezTo>
                  <a:cubicBezTo>
                    <a:pt x="176" y="3987"/>
                    <a:pt x="235" y="3947"/>
                    <a:pt x="235" y="3868"/>
                  </a:cubicBezTo>
                  <a:lnTo>
                    <a:pt x="235" y="119"/>
                  </a:lnTo>
                  <a:cubicBezTo>
                    <a:pt x="235" y="40"/>
                    <a:pt x="176" y="0"/>
                    <a:pt x="118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7" name="Google Shape;215;p18">
              <a:extLst>
                <a:ext uri="{FF2B5EF4-FFF2-40B4-BE49-F238E27FC236}">
                  <a16:creationId xmlns:a16="http://schemas.microsoft.com/office/drawing/2014/main" id="{2F4943AC-17E5-8427-71AA-A8D7A6EFAE03}"/>
                </a:ext>
              </a:extLst>
            </p:cNvPr>
            <p:cNvSpPr/>
            <p:nvPr/>
          </p:nvSpPr>
          <p:spPr>
            <a:xfrm>
              <a:off x="3554278" y="2389507"/>
              <a:ext cx="124941" cy="106969"/>
            </a:xfrm>
            <a:custGeom>
              <a:avLst/>
              <a:gdLst/>
              <a:ahLst/>
              <a:cxnLst/>
              <a:rect l="l" t="t" r="r" b="b"/>
              <a:pathLst>
                <a:path w="1161" h="994" extrusionOk="0">
                  <a:moveTo>
                    <a:pt x="177" y="0"/>
                  </a:moveTo>
                  <a:cubicBezTo>
                    <a:pt x="84" y="0"/>
                    <a:pt x="0" y="112"/>
                    <a:pt x="102" y="195"/>
                  </a:cubicBezTo>
                  <a:cubicBezTo>
                    <a:pt x="362" y="454"/>
                    <a:pt x="628" y="695"/>
                    <a:pt x="919" y="961"/>
                  </a:cubicBezTo>
                  <a:cubicBezTo>
                    <a:pt x="943" y="984"/>
                    <a:pt x="970" y="994"/>
                    <a:pt x="996" y="994"/>
                  </a:cubicBezTo>
                  <a:cubicBezTo>
                    <a:pt x="1085" y="994"/>
                    <a:pt x="1161" y="881"/>
                    <a:pt x="1077" y="803"/>
                  </a:cubicBezTo>
                  <a:cubicBezTo>
                    <a:pt x="811" y="537"/>
                    <a:pt x="520" y="271"/>
                    <a:pt x="260" y="36"/>
                  </a:cubicBezTo>
                  <a:cubicBezTo>
                    <a:pt x="235" y="11"/>
                    <a:pt x="205" y="0"/>
                    <a:pt x="177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8" name="Google Shape;216;p18">
              <a:extLst>
                <a:ext uri="{FF2B5EF4-FFF2-40B4-BE49-F238E27FC236}">
                  <a16:creationId xmlns:a16="http://schemas.microsoft.com/office/drawing/2014/main" id="{31FEE00B-D6E8-18CC-F93D-8D3B91411C0B}"/>
                </a:ext>
              </a:extLst>
            </p:cNvPr>
            <p:cNvSpPr/>
            <p:nvPr/>
          </p:nvSpPr>
          <p:spPr>
            <a:xfrm>
              <a:off x="3644243" y="2335702"/>
              <a:ext cx="125479" cy="106646"/>
            </a:xfrm>
            <a:custGeom>
              <a:avLst/>
              <a:gdLst/>
              <a:ahLst/>
              <a:cxnLst/>
              <a:rect l="l" t="t" r="r" b="b"/>
              <a:pathLst>
                <a:path w="1166" h="991" extrusionOk="0">
                  <a:moveTo>
                    <a:pt x="994" y="0"/>
                  </a:moveTo>
                  <a:cubicBezTo>
                    <a:pt x="964" y="0"/>
                    <a:pt x="931" y="11"/>
                    <a:pt x="900" y="36"/>
                  </a:cubicBezTo>
                  <a:cubicBezTo>
                    <a:pt x="634" y="270"/>
                    <a:pt x="349" y="536"/>
                    <a:pt x="83" y="796"/>
                  </a:cubicBezTo>
                  <a:cubicBezTo>
                    <a:pt x="1" y="878"/>
                    <a:pt x="74" y="990"/>
                    <a:pt x="161" y="990"/>
                  </a:cubicBezTo>
                  <a:cubicBezTo>
                    <a:pt x="188" y="990"/>
                    <a:pt x="216" y="980"/>
                    <a:pt x="241" y="954"/>
                  </a:cubicBezTo>
                  <a:cubicBezTo>
                    <a:pt x="533" y="695"/>
                    <a:pt x="792" y="454"/>
                    <a:pt x="1084" y="194"/>
                  </a:cubicBezTo>
                  <a:cubicBezTo>
                    <a:pt x="1166" y="112"/>
                    <a:pt x="1093" y="0"/>
                    <a:pt x="994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79" name="Google Shape;217;p18">
              <a:extLst>
                <a:ext uri="{FF2B5EF4-FFF2-40B4-BE49-F238E27FC236}">
                  <a16:creationId xmlns:a16="http://schemas.microsoft.com/office/drawing/2014/main" id="{159C4280-E2C5-F823-93A1-8F234B2E0C1A}"/>
                </a:ext>
              </a:extLst>
            </p:cNvPr>
            <p:cNvSpPr/>
            <p:nvPr/>
          </p:nvSpPr>
          <p:spPr>
            <a:xfrm>
              <a:off x="3090785" y="1964658"/>
              <a:ext cx="445849" cy="443159"/>
            </a:xfrm>
            <a:custGeom>
              <a:avLst/>
              <a:gdLst/>
              <a:ahLst/>
              <a:cxnLst/>
              <a:rect l="l" t="t" r="r" b="b"/>
              <a:pathLst>
                <a:path w="4143" h="4118" extrusionOk="0">
                  <a:moveTo>
                    <a:pt x="2085" y="1"/>
                  </a:moveTo>
                  <a:cubicBezTo>
                    <a:pt x="925" y="1"/>
                    <a:pt x="1" y="919"/>
                    <a:pt x="1" y="2059"/>
                  </a:cubicBezTo>
                  <a:cubicBezTo>
                    <a:pt x="1" y="3193"/>
                    <a:pt x="925" y="4117"/>
                    <a:pt x="2085" y="4117"/>
                  </a:cubicBezTo>
                  <a:cubicBezTo>
                    <a:pt x="3218" y="4117"/>
                    <a:pt x="4143" y="3193"/>
                    <a:pt x="4143" y="2059"/>
                  </a:cubicBezTo>
                  <a:cubicBezTo>
                    <a:pt x="4143" y="919"/>
                    <a:pt x="3218" y="1"/>
                    <a:pt x="2085" y="1"/>
                  </a:cubicBezTo>
                  <a:close/>
                </a:path>
              </a:pathLst>
            </a:custGeom>
            <a:solidFill>
              <a:srgbClr val="4C9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0" name="Google Shape;218;p18">
              <a:extLst>
                <a:ext uri="{FF2B5EF4-FFF2-40B4-BE49-F238E27FC236}">
                  <a16:creationId xmlns:a16="http://schemas.microsoft.com/office/drawing/2014/main" id="{3144681A-468A-CAFE-F27A-478E154A6531}"/>
                </a:ext>
              </a:extLst>
            </p:cNvPr>
            <p:cNvSpPr/>
            <p:nvPr/>
          </p:nvSpPr>
          <p:spPr>
            <a:xfrm>
              <a:off x="3090785" y="1964658"/>
              <a:ext cx="224377" cy="443159"/>
            </a:xfrm>
            <a:custGeom>
              <a:avLst/>
              <a:gdLst/>
              <a:ahLst/>
              <a:cxnLst/>
              <a:rect l="l" t="t" r="r" b="b"/>
              <a:pathLst>
                <a:path w="2085" h="4118" extrusionOk="0">
                  <a:moveTo>
                    <a:pt x="2085" y="1"/>
                  </a:moveTo>
                  <a:cubicBezTo>
                    <a:pt x="925" y="1"/>
                    <a:pt x="1" y="919"/>
                    <a:pt x="1" y="2059"/>
                  </a:cubicBezTo>
                  <a:cubicBezTo>
                    <a:pt x="1" y="3193"/>
                    <a:pt x="925" y="4117"/>
                    <a:pt x="2085" y="4117"/>
                  </a:cubicBezTo>
                  <a:lnTo>
                    <a:pt x="2085" y="1"/>
                  </a:lnTo>
                  <a:close/>
                </a:path>
              </a:pathLst>
            </a:custGeom>
            <a:solidFill>
              <a:srgbClr val="6DA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1" name="Google Shape;219;p18">
              <a:extLst>
                <a:ext uri="{FF2B5EF4-FFF2-40B4-BE49-F238E27FC236}">
                  <a16:creationId xmlns:a16="http://schemas.microsoft.com/office/drawing/2014/main" id="{F6587D8B-4220-6B5C-221C-AFCFDF316BC3}"/>
                </a:ext>
              </a:extLst>
            </p:cNvPr>
            <p:cNvSpPr/>
            <p:nvPr/>
          </p:nvSpPr>
          <p:spPr>
            <a:xfrm>
              <a:off x="3300739" y="2184293"/>
              <a:ext cx="26043" cy="577032"/>
            </a:xfrm>
            <a:custGeom>
              <a:avLst/>
              <a:gdLst/>
              <a:ahLst/>
              <a:cxnLst/>
              <a:rect l="l" t="t" r="r" b="b"/>
              <a:pathLst>
                <a:path w="242" h="5362" extrusionOk="0">
                  <a:moveTo>
                    <a:pt x="121" y="1"/>
                  </a:moveTo>
                  <a:cubicBezTo>
                    <a:pt x="61" y="1"/>
                    <a:pt x="1" y="40"/>
                    <a:pt x="1" y="119"/>
                  </a:cubicBezTo>
                  <a:lnTo>
                    <a:pt x="1" y="5243"/>
                  </a:lnTo>
                  <a:cubicBezTo>
                    <a:pt x="1" y="5322"/>
                    <a:pt x="61" y="5362"/>
                    <a:pt x="121" y="5362"/>
                  </a:cubicBezTo>
                  <a:cubicBezTo>
                    <a:pt x="181" y="5362"/>
                    <a:pt x="241" y="5322"/>
                    <a:pt x="241" y="5243"/>
                  </a:cubicBezTo>
                  <a:lnTo>
                    <a:pt x="241" y="119"/>
                  </a:lnTo>
                  <a:cubicBezTo>
                    <a:pt x="241" y="40"/>
                    <a:pt x="181" y="1"/>
                    <a:pt x="121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2" name="Google Shape;220;p18">
              <a:extLst>
                <a:ext uri="{FF2B5EF4-FFF2-40B4-BE49-F238E27FC236}">
                  <a16:creationId xmlns:a16="http://schemas.microsoft.com/office/drawing/2014/main" id="{6CDE92DD-3D17-C0BA-E305-2C5829C0A57A}"/>
                </a:ext>
              </a:extLst>
            </p:cNvPr>
            <p:cNvSpPr/>
            <p:nvPr/>
          </p:nvSpPr>
          <p:spPr>
            <a:xfrm>
              <a:off x="3207223" y="2241649"/>
              <a:ext cx="125156" cy="107292"/>
            </a:xfrm>
            <a:custGeom>
              <a:avLst/>
              <a:gdLst/>
              <a:ahLst/>
              <a:cxnLst/>
              <a:rect l="l" t="t" r="r" b="b"/>
              <a:pathLst>
                <a:path w="1163" h="997" extrusionOk="0">
                  <a:moveTo>
                    <a:pt x="159" y="0"/>
                  </a:moveTo>
                  <a:cubicBezTo>
                    <a:pt x="75" y="0"/>
                    <a:pt x="0" y="112"/>
                    <a:pt x="78" y="194"/>
                  </a:cubicBezTo>
                  <a:cubicBezTo>
                    <a:pt x="369" y="460"/>
                    <a:pt x="635" y="695"/>
                    <a:pt x="895" y="961"/>
                  </a:cubicBezTo>
                  <a:cubicBezTo>
                    <a:pt x="926" y="986"/>
                    <a:pt x="959" y="997"/>
                    <a:pt x="989" y="997"/>
                  </a:cubicBezTo>
                  <a:cubicBezTo>
                    <a:pt x="1088" y="997"/>
                    <a:pt x="1162" y="885"/>
                    <a:pt x="1085" y="802"/>
                  </a:cubicBezTo>
                  <a:cubicBezTo>
                    <a:pt x="794" y="536"/>
                    <a:pt x="528" y="277"/>
                    <a:pt x="236" y="36"/>
                  </a:cubicBezTo>
                  <a:cubicBezTo>
                    <a:pt x="212" y="11"/>
                    <a:pt x="185" y="0"/>
                    <a:pt x="159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3" name="Google Shape;221;p18">
              <a:extLst>
                <a:ext uri="{FF2B5EF4-FFF2-40B4-BE49-F238E27FC236}">
                  <a16:creationId xmlns:a16="http://schemas.microsoft.com/office/drawing/2014/main" id="{1B217C0D-2C6E-F89A-BA6D-4D869C98265B}"/>
                </a:ext>
              </a:extLst>
            </p:cNvPr>
            <p:cNvSpPr/>
            <p:nvPr/>
          </p:nvSpPr>
          <p:spPr>
            <a:xfrm>
              <a:off x="3295036" y="2187736"/>
              <a:ext cx="125264" cy="106969"/>
            </a:xfrm>
            <a:custGeom>
              <a:avLst/>
              <a:gdLst/>
              <a:ahLst/>
              <a:cxnLst/>
              <a:rect l="l" t="t" r="r" b="b"/>
              <a:pathLst>
                <a:path w="1164" h="994" extrusionOk="0">
                  <a:moveTo>
                    <a:pt x="1004" y="1"/>
                  </a:moveTo>
                  <a:cubicBezTo>
                    <a:pt x="978" y="1"/>
                    <a:pt x="951" y="11"/>
                    <a:pt x="928" y="37"/>
                  </a:cubicBezTo>
                  <a:cubicBezTo>
                    <a:pt x="636" y="271"/>
                    <a:pt x="370" y="537"/>
                    <a:pt x="79" y="803"/>
                  </a:cubicBezTo>
                  <a:cubicBezTo>
                    <a:pt x="0" y="881"/>
                    <a:pt x="93" y="994"/>
                    <a:pt x="188" y="994"/>
                  </a:cubicBezTo>
                  <a:cubicBezTo>
                    <a:pt x="216" y="994"/>
                    <a:pt x="244" y="984"/>
                    <a:pt x="269" y="961"/>
                  </a:cubicBezTo>
                  <a:cubicBezTo>
                    <a:pt x="529" y="695"/>
                    <a:pt x="820" y="461"/>
                    <a:pt x="1086" y="195"/>
                  </a:cubicBezTo>
                  <a:cubicBezTo>
                    <a:pt x="1163" y="113"/>
                    <a:pt x="1089" y="1"/>
                    <a:pt x="1004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4" name="Google Shape;222;p18">
              <a:extLst>
                <a:ext uri="{FF2B5EF4-FFF2-40B4-BE49-F238E27FC236}">
                  <a16:creationId xmlns:a16="http://schemas.microsoft.com/office/drawing/2014/main" id="{37B137D1-F61C-4D19-D69B-6A72643E580F}"/>
                </a:ext>
              </a:extLst>
            </p:cNvPr>
            <p:cNvSpPr/>
            <p:nvPr/>
          </p:nvSpPr>
          <p:spPr>
            <a:xfrm>
              <a:off x="3047847" y="2763349"/>
              <a:ext cx="48534" cy="167772"/>
            </a:xfrm>
            <a:custGeom>
              <a:avLst/>
              <a:gdLst/>
              <a:ahLst/>
              <a:cxnLst/>
              <a:rect l="l" t="t" r="r" b="b"/>
              <a:pathLst>
                <a:path w="451" h="1559" extrusionOk="0">
                  <a:moveTo>
                    <a:pt x="241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5" name="Google Shape;223;p18">
              <a:extLst>
                <a:ext uri="{FF2B5EF4-FFF2-40B4-BE49-F238E27FC236}">
                  <a16:creationId xmlns:a16="http://schemas.microsoft.com/office/drawing/2014/main" id="{8AFD640A-2F4F-6B22-07B5-A2A5E74A4C3A}"/>
                </a:ext>
              </a:extLst>
            </p:cNvPr>
            <p:cNvSpPr/>
            <p:nvPr/>
          </p:nvSpPr>
          <p:spPr>
            <a:xfrm>
              <a:off x="2934744" y="2763349"/>
              <a:ext cx="48534" cy="167772"/>
            </a:xfrm>
            <a:custGeom>
              <a:avLst/>
              <a:gdLst/>
              <a:ahLst/>
              <a:cxnLst/>
              <a:rect l="l" t="t" r="r" b="b"/>
              <a:pathLst>
                <a:path w="451" h="1559" extrusionOk="0">
                  <a:moveTo>
                    <a:pt x="235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6" name="Google Shape;224;p18">
              <a:extLst>
                <a:ext uri="{FF2B5EF4-FFF2-40B4-BE49-F238E27FC236}">
                  <a16:creationId xmlns:a16="http://schemas.microsoft.com/office/drawing/2014/main" id="{543E8687-AB5E-F6CF-D30B-4293D11AA3E8}"/>
                </a:ext>
              </a:extLst>
            </p:cNvPr>
            <p:cNvSpPr/>
            <p:nvPr/>
          </p:nvSpPr>
          <p:spPr>
            <a:xfrm>
              <a:off x="2820889" y="2763349"/>
              <a:ext cx="48534" cy="167772"/>
            </a:xfrm>
            <a:custGeom>
              <a:avLst/>
              <a:gdLst/>
              <a:ahLst/>
              <a:cxnLst/>
              <a:rect l="l" t="t" r="r" b="b"/>
              <a:pathLst>
                <a:path w="451" h="1559" extrusionOk="0">
                  <a:moveTo>
                    <a:pt x="241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7" name="Google Shape;225;p18">
              <a:extLst>
                <a:ext uri="{FF2B5EF4-FFF2-40B4-BE49-F238E27FC236}">
                  <a16:creationId xmlns:a16="http://schemas.microsoft.com/office/drawing/2014/main" id="{5E8FE3C3-72EA-EE34-8D31-0EAF1588157C}"/>
                </a:ext>
              </a:extLst>
            </p:cNvPr>
            <p:cNvSpPr/>
            <p:nvPr/>
          </p:nvSpPr>
          <p:spPr>
            <a:xfrm>
              <a:off x="2707141" y="2763349"/>
              <a:ext cx="48427" cy="167772"/>
            </a:xfrm>
            <a:custGeom>
              <a:avLst/>
              <a:gdLst/>
              <a:ahLst/>
              <a:cxnLst/>
              <a:rect l="l" t="t" r="r" b="b"/>
              <a:pathLst>
                <a:path w="450" h="1559" extrusionOk="0">
                  <a:moveTo>
                    <a:pt x="241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8" name="Google Shape;226;p18">
              <a:extLst>
                <a:ext uri="{FF2B5EF4-FFF2-40B4-BE49-F238E27FC236}">
                  <a16:creationId xmlns:a16="http://schemas.microsoft.com/office/drawing/2014/main" id="{C9C22B8D-C0E6-8EAC-8B0F-42A0D2E0E8D2}"/>
                </a:ext>
              </a:extLst>
            </p:cNvPr>
            <p:cNvSpPr/>
            <p:nvPr/>
          </p:nvSpPr>
          <p:spPr>
            <a:xfrm>
              <a:off x="2593931" y="2763349"/>
              <a:ext cx="48534" cy="167772"/>
            </a:xfrm>
            <a:custGeom>
              <a:avLst/>
              <a:gdLst/>
              <a:ahLst/>
              <a:cxnLst/>
              <a:rect l="l" t="t" r="r" b="b"/>
              <a:pathLst>
                <a:path w="451" h="1559" extrusionOk="0">
                  <a:moveTo>
                    <a:pt x="235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89" name="Google Shape;227;p18">
              <a:extLst>
                <a:ext uri="{FF2B5EF4-FFF2-40B4-BE49-F238E27FC236}">
                  <a16:creationId xmlns:a16="http://schemas.microsoft.com/office/drawing/2014/main" id="{6B01DF15-6E9A-80E8-B7ED-9EF55FCDB8ED}"/>
                </a:ext>
              </a:extLst>
            </p:cNvPr>
            <p:cNvSpPr/>
            <p:nvPr/>
          </p:nvSpPr>
          <p:spPr>
            <a:xfrm>
              <a:off x="2480183" y="2763349"/>
              <a:ext cx="48427" cy="167772"/>
            </a:xfrm>
            <a:custGeom>
              <a:avLst/>
              <a:gdLst/>
              <a:ahLst/>
              <a:cxnLst/>
              <a:rect l="l" t="t" r="r" b="b"/>
              <a:pathLst>
                <a:path w="450" h="1559" extrusionOk="0">
                  <a:moveTo>
                    <a:pt x="241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0" name="Google Shape;228;p18">
              <a:extLst>
                <a:ext uri="{FF2B5EF4-FFF2-40B4-BE49-F238E27FC236}">
                  <a16:creationId xmlns:a16="http://schemas.microsoft.com/office/drawing/2014/main" id="{9AC4A123-27B2-7AAD-AD42-677FB7DF60DA}"/>
                </a:ext>
              </a:extLst>
            </p:cNvPr>
            <p:cNvSpPr/>
            <p:nvPr/>
          </p:nvSpPr>
          <p:spPr>
            <a:xfrm>
              <a:off x="2366327" y="2763349"/>
              <a:ext cx="48534" cy="167772"/>
            </a:xfrm>
            <a:custGeom>
              <a:avLst/>
              <a:gdLst/>
              <a:ahLst/>
              <a:cxnLst/>
              <a:rect l="l" t="t" r="r" b="b"/>
              <a:pathLst>
                <a:path w="451" h="1559" extrusionOk="0">
                  <a:moveTo>
                    <a:pt x="241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1" name="Google Shape;229;p18">
              <a:extLst>
                <a:ext uri="{FF2B5EF4-FFF2-40B4-BE49-F238E27FC236}">
                  <a16:creationId xmlns:a16="http://schemas.microsoft.com/office/drawing/2014/main" id="{EA799254-9DEA-8246-6EBF-2B96C55E7969}"/>
                </a:ext>
              </a:extLst>
            </p:cNvPr>
            <p:cNvSpPr/>
            <p:nvPr/>
          </p:nvSpPr>
          <p:spPr>
            <a:xfrm>
              <a:off x="2253225" y="2763349"/>
              <a:ext cx="48427" cy="167772"/>
            </a:xfrm>
            <a:custGeom>
              <a:avLst/>
              <a:gdLst/>
              <a:ahLst/>
              <a:cxnLst/>
              <a:rect l="l" t="t" r="r" b="b"/>
              <a:pathLst>
                <a:path w="450" h="1559" extrusionOk="0">
                  <a:moveTo>
                    <a:pt x="234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2" name="Google Shape;230;p18">
              <a:extLst>
                <a:ext uri="{FF2B5EF4-FFF2-40B4-BE49-F238E27FC236}">
                  <a16:creationId xmlns:a16="http://schemas.microsoft.com/office/drawing/2014/main" id="{539EB34B-3B87-CF17-FC0D-9CB682F9B424}"/>
                </a:ext>
              </a:extLst>
            </p:cNvPr>
            <p:cNvSpPr/>
            <p:nvPr/>
          </p:nvSpPr>
          <p:spPr>
            <a:xfrm>
              <a:off x="2253225" y="2819952"/>
              <a:ext cx="1405452" cy="25935"/>
            </a:xfrm>
            <a:custGeom>
              <a:avLst/>
              <a:gdLst/>
              <a:ahLst/>
              <a:cxnLst/>
              <a:rect l="l" t="t" r="r" b="b"/>
              <a:pathLst>
                <a:path w="13060" h="241" extrusionOk="0">
                  <a:moveTo>
                    <a:pt x="0" y="0"/>
                  </a:moveTo>
                  <a:lnTo>
                    <a:pt x="0" y="241"/>
                  </a:lnTo>
                  <a:lnTo>
                    <a:pt x="13060" y="241"/>
                  </a:lnTo>
                  <a:lnTo>
                    <a:pt x="1306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3" name="Google Shape;231;p18">
              <a:extLst>
                <a:ext uri="{FF2B5EF4-FFF2-40B4-BE49-F238E27FC236}">
                  <a16:creationId xmlns:a16="http://schemas.microsoft.com/office/drawing/2014/main" id="{283683E0-D191-FDEE-A775-34C37ABF2979}"/>
                </a:ext>
              </a:extLst>
            </p:cNvPr>
            <p:cNvSpPr/>
            <p:nvPr/>
          </p:nvSpPr>
          <p:spPr>
            <a:xfrm>
              <a:off x="2253225" y="2876448"/>
              <a:ext cx="1405452" cy="26043"/>
            </a:xfrm>
            <a:custGeom>
              <a:avLst/>
              <a:gdLst/>
              <a:ahLst/>
              <a:cxnLst/>
              <a:rect l="l" t="t" r="r" b="b"/>
              <a:pathLst>
                <a:path w="13060" h="242" extrusionOk="0">
                  <a:moveTo>
                    <a:pt x="0" y="1"/>
                  </a:moveTo>
                  <a:lnTo>
                    <a:pt x="0" y="241"/>
                  </a:lnTo>
                  <a:lnTo>
                    <a:pt x="13060" y="241"/>
                  </a:lnTo>
                  <a:lnTo>
                    <a:pt x="13060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4" name="Google Shape;232;p18">
              <a:extLst>
                <a:ext uri="{FF2B5EF4-FFF2-40B4-BE49-F238E27FC236}">
                  <a16:creationId xmlns:a16="http://schemas.microsoft.com/office/drawing/2014/main" id="{060091A3-55F6-4208-915A-E58342B0D85D}"/>
                </a:ext>
              </a:extLst>
            </p:cNvPr>
            <p:cNvSpPr/>
            <p:nvPr/>
          </p:nvSpPr>
          <p:spPr>
            <a:xfrm>
              <a:off x="3619062" y="2763349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09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25" y="1558"/>
                  </a:lnTo>
                  <a:lnTo>
                    <a:pt x="425" y="26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5" name="Google Shape;233;p18">
              <a:extLst>
                <a:ext uri="{FF2B5EF4-FFF2-40B4-BE49-F238E27FC236}">
                  <a16:creationId xmlns:a16="http://schemas.microsoft.com/office/drawing/2014/main" id="{BC765843-8604-C0B6-693C-9313F3E4201E}"/>
                </a:ext>
              </a:extLst>
            </p:cNvPr>
            <p:cNvSpPr/>
            <p:nvPr/>
          </p:nvSpPr>
          <p:spPr>
            <a:xfrm>
              <a:off x="3505206" y="2763349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6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6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6" name="Google Shape;234;p18">
              <a:extLst>
                <a:ext uri="{FF2B5EF4-FFF2-40B4-BE49-F238E27FC236}">
                  <a16:creationId xmlns:a16="http://schemas.microsoft.com/office/drawing/2014/main" id="{C30C6EF5-3F57-7372-4CF2-D7039868CD96}"/>
                </a:ext>
              </a:extLst>
            </p:cNvPr>
            <p:cNvSpPr/>
            <p:nvPr/>
          </p:nvSpPr>
          <p:spPr>
            <a:xfrm>
              <a:off x="3392104" y="2763349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09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18" y="1558"/>
                  </a:lnTo>
                  <a:lnTo>
                    <a:pt x="418" y="26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7" name="Google Shape;235;p18">
              <a:extLst>
                <a:ext uri="{FF2B5EF4-FFF2-40B4-BE49-F238E27FC236}">
                  <a16:creationId xmlns:a16="http://schemas.microsoft.com/office/drawing/2014/main" id="{09A2DEB7-76BE-D7B6-3DBC-778CFCBA9D66}"/>
                </a:ext>
              </a:extLst>
            </p:cNvPr>
            <p:cNvSpPr/>
            <p:nvPr/>
          </p:nvSpPr>
          <p:spPr>
            <a:xfrm>
              <a:off x="3278248" y="2763349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0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6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8" name="Google Shape;236;p18">
              <a:extLst>
                <a:ext uri="{FF2B5EF4-FFF2-40B4-BE49-F238E27FC236}">
                  <a16:creationId xmlns:a16="http://schemas.microsoft.com/office/drawing/2014/main" id="{1EC72DC3-43AB-D955-5B6C-E6EBF190195F}"/>
                </a:ext>
              </a:extLst>
            </p:cNvPr>
            <p:cNvSpPr/>
            <p:nvPr/>
          </p:nvSpPr>
          <p:spPr>
            <a:xfrm>
              <a:off x="3164393" y="2763349"/>
              <a:ext cx="45844" cy="167772"/>
            </a:xfrm>
            <a:custGeom>
              <a:avLst/>
              <a:gdLst/>
              <a:ahLst/>
              <a:cxnLst/>
              <a:rect l="l" t="t" r="r" b="b"/>
              <a:pathLst>
                <a:path w="426" h="1559" extrusionOk="0">
                  <a:moveTo>
                    <a:pt x="216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6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99" name="Google Shape;237;p18">
              <a:extLst>
                <a:ext uri="{FF2B5EF4-FFF2-40B4-BE49-F238E27FC236}">
                  <a16:creationId xmlns:a16="http://schemas.microsoft.com/office/drawing/2014/main" id="{3F60AC47-BEF0-4342-8265-903F6B816CBE}"/>
                </a:ext>
              </a:extLst>
            </p:cNvPr>
            <p:cNvSpPr/>
            <p:nvPr/>
          </p:nvSpPr>
          <p:spPr>
            <a:xfrm>
              <a:off x="3051290" y="2763349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09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18" y="1558"/>
                  </a:lnTo>
                  <a:lnTo>
                    <a:pt x="418" y="26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00" name="Google Shape;238;p18">
              <a:extLst>
                <a:ext uri="{FF2B5EF4-FFF2-40B4-BE49-F238E27FC236}">
                  <a16:creationId xmlns:a16="http://schemas.microsoft.com/office/drawing/2014/main" id="{8844818C-3BB5-F4BE-E2F5-09CC7C933A91}"/>
                </a:ext>
              </a:extLst>
            </p:cNvPr>
            <p:cNvSpPr/>
            <p:nvPr/>
          </p:nvSpPr>
          <p:spPr>
            <a:xfrm>
              <a:off x="2937435" y="2763349"/>
              <a:ext cx="45844" cy="167772"/>
            </a:xfrm>
            <a:custGeom>
              <a:avLst/>
              <a:gdLst/>
              <a:ahLst/>
              <a:cxnLst/>
              <a:rect l="l" t="t" r="r" b="b"/>
              <a:pathLst>
                <a:path w="426" h="1559" extrusionOk="0">
                  <a:moveTo>
                    <a:pt x="210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6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01" name="Google Shape;239;p18">
              <a:extLst>
                <a:ext uri="{FF2B5EF4-FFF2-40B4-BE49-F238E27FC236}">
                  <a16:creationId xmlns:a16="http://schemas.microsoft.com/office/drawing/2014/main" id="{5D06E6C7-BC31-E377-9A98-40D380F297FA}"/>
                </a:ext>
              </a:extLst>
            </p:cNvPr>
            <p:cNvSpPr/>
            <p:nvPr/>
          </p:nvSpPr>
          <p:spPr>
            <a:xfrm>
              <a:off x="2823687" y="2763349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5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24" y="1558"/>
                  </a:lnTo>
                  <a:lnTo>
                    <a:pt x="424" y="26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</p:grpSp>
      <p:pic>
        <p:nvPicPr>
          <p:cNvPr id="103" name="圖片 102">
            <a:extLst>
              <a:ext uri="{FF2B5EF4-FFF2-40B4-BE49-F238E27FC236}">
                <a16:creationId xmlns:a16="http://schemas.microsoft.com/office/drawing/2014/main" id="{61028AE0-EA25-C2D0-EC6D-056021AA0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55" y="1973691"/>
            <a:ext cx="872225" cy="872225"/>
          </a:xfrm>
          <a:prstGeom prst="rect">
            <a:avLst/>
          </a:prstGeom>
        </p:spPr>
      </p:pic>
      <p:pic>
        <p:nvPicPr>
          <p:cNvPr id="105" name="圖片 104">
            <a:extLst>
              <a:ext uri="{FF2B5EF4-FFF2-40B4-BE49-F238E27FC236}">
                <a16:creationId xmlns:a16="http://schemas.microsoft.com/office/drawing/2014/main" id="{CFB672C2-0261-F734-3403-BCA6238E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81" y="745232"/>
            <a:ext cx="872225" cy="872225"/>
          </a:xfrm>
          <a:prstGeom prst="rect">
            <a:avLst/>
          </a:prstGeom>
        </p:spPr>
      </p:pic>
      <p:pic>
        <p:nvPicPr>
          <p:cNvPr id="107" name="圖片 106">
            <a:extLst>
              <a:ext uri="{FF2B5EF4-FFF2-40B4-BE49-F238E27FC236}">
                <a16:creationId xmlns:a16="http://schemas.microsoft.com/office/drawing/2014/main" id="{6D4A6879-B304-BC0B-E81F-0FC574103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87" y="-163287"/>
            <a:ext cx="1230086" cy="1230086"/>
          </a:xfrm>
          <a:prstGeom prst="rect">
            <a:avLst/>
          </a:prstGeom>
        </p:spPr>
      </p:pic>
      <p:pic>
        <p:nvPicPr>
          <p:cNvPr id="108" name="圖片 107">
            <a:extLst>
              <a:ext uri="{FF2B5EF4-FFF2-40B4-BE49-F238E27FC236}">
                <a16:creationId xmlns:a16="http://schemas.microsoft.com/office/drawing/2014/main" id="{1B0FE730-DF37-2B3F-B536-5595854A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897" y="588578"/>
            <a:ext cx="1230086" cy="1230086"/>
          </a:xfrm>
          <a:prstGeom prst="rect">
            <a:avLst/>
          </a:prstGeom>
        </p:spPr>
      </p:pic>
      <p:pic>
        <p:nvPicPr>
          <p:cNvPr id="109" name="圖片 108">
            <a:extLst>
              <a:ext uri="{FF2B5EF4-FFF2-40B4-BE49-F238E27FC236}">
                <a16:creationId xmlns:a16="http://schemas.microsoft.com/office/drawing/2014/main" id="{F15384E6-40DA-35F9-59EA-4F0C6F96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98" y="1651679"/>
            <a:ext cx="1230086" cy="1230086"/>
          </a:xfrm>
          <a:prstGeom prst="rect">
            <a:avLst/>
          </a:prstGeom>
        </p:spPr>
      </p:pic>
      <p:pic>
        <p:nvPicPr>
          <p:cNvPr id="110" name="圖片 109">
            <a:extLst>
              <a:ext uri="{FF2B5EF4-FFF2-40B4-BE49-F238E27FC236}">
                <a16:creationId xmlns:a16="http://schemas.microsoft.com/office/drawing/2014/main" id="{2027B306-1068-666D-9A6A-E2E62B24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777" y="-171429"/>
            <a:ext cx="1230086" cy="1230086"/>
          </a:xfrm>
          <a:prstGeom prst="rect">
            <a:avLst/>
          </a:prstGeom>
        </p:spPr>
      </p:pic>
      <p:pic>
        <p:nvPicPr>
          <p:cNvPr id="112" name="圖片 111">
            <a:extLst>
              <a:ext uri="{FF2B5EF4-FFF2-40B4-BE49-F238E27FC236}">
                <a16:creationId xmlns:a16="http://schemas.microsoft.com/office/drawing/2014/main" id="{245624B8-B392-85EE-D554-F237FF5AB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95164" y="2673823"/>
            <a:ext cx="1230086" cy="1161830"/>
          </a:xfrm>
          <a:prstGeom prst="rect">
            <a:avLst/>
          </a:prstGeom>
        </p:spPr>
      </p:pic>
      <p:pic>
        <p:nvPicPr>
          <p:cNvPr id="114" name="圖片 113">
            <a:extLst>
              <a:ext uri="{FF2B5EF4-FFF2-40B4-BE49-F238E27FC236}">
                <a16:creationId xmlns:a16="http://schemas.microsoft.com/office/drawing/2014/main" id="{2F6D1AF2-3B77-E29D-A3C9-ED1BE47A6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352" y="76703"/>
            <a:ext cx="862693" cy="814823"/>
          </a:xfrm>
          <a:prstGeom prst="rect">
            <a:avLst/>
          </a:prstGeom>
        </p:spPr>
      </p:pic>
      <p:pic>
        <p:nvPicPr>
          <p:cNvPr id="115" name="圖片 114">
            <a:extLst>
              <a:ext uri="{FF2B5EF4-FFF2-40B4-BE49-F238E27FC236}">
                <a16:creationId xmlns:a16="http://schemas.microsoft.com/office/drawing/2014/main" id="{A24C3448-BB86-2240-EF2E-F93DBF907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352" y="634351"/>
            <a:ext cx="862693" cy="814823"/>
          </a:xfrm>
          <a:prstGeom prst="rect">
            <a:avLst/>
          </a:prstGeom>
        </p:spPr>
      </p:pic>
      <p:pic>
        <p:nvPicPr>
          <p:cNvPr id="116" name="圖片 115">
            <a:extLst>
              <a:ext uri="{FF2B5EF4-FFF2-40B4-BE49-F238E27FC236}">
                <a16:creationId xmlns:a16="http://schemas.microsoft.com/office/drawing/2014/main" id="{AC3566ED-9A57-9C82-1FA9-952B08D0C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146" y="1290640"/>
            <a:ext cx="862693" cy="814823"/>
          </a:xfrm>
          <a:prstGeom prst="rect">
            <a:avLst/>
          </a:prstGeom>
        </p:spPr>
      </p:pic>
      <p:pic>
        <p:nvPicPr>
          <p:cNvPr id="117" name="圖片 116">
            <a:extLst>
              <a:ext uri="{FF2B5EF4-FFF2-40B4-BE49-F238E27FC236}">
                <a16:creationId xmlns:a16="http://schemas.microsoft.com/office/drawing/2014/main" id="{E3156736-D05D-E6D5-DA67-8A54E39BB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935" y="1871755"/>
            <a:ext cx="862693" cy="814823"/>
          </a:xfrm>
          <a:prstGeom prst="rect">
            <a:avLst/>
          </a:prstGeom>
        </p:spPr>
      </p:pic>
      <p:pic>
        <p:nvPicPr>
          <p:cNvPr id="118" name="圖片 117">
            <a:extLst>
              <a:ext uri="{FF2B5EF4-FFF2-40B4-BE49-F238E27FC236}">
                <a16:creationId xmlns:a16="http://schemas.microsoft.com/office/drawing/2014/main" id="{0FCAA4CD-B3CD-CF10-7A11-A68BBAFD9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917" y="753662"/>
            <a:ext cx="862693" cy="814823"/>
          </a:xfrm>
          <a:prstGeom prst="rect">
            <a:avLst/>
          </a:prstGeom>
        </p:spPr>
      </p:pic>
      <p:pic>
        <p:nvPicPr>
          <p:cNvPr id="119" name="圖片 118">
            <a:extLst>
              <a:ext uri="{FF2B5EF4-FFF2-40B4-BE49-F238E27FC236}">
                <a16:creationId xmlns:a16="http://schemas.microsoft.com/office/drawing/2014/main" id="{5E18FDD7-8028-FC88-BCC4-EE98156BC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917" y="1363939"/>
            <a:ext cx="862693" cy="814823"/>
          </a:xfrm>
          <a:prstGeom prst="rect">
            <a:avLst/>
          </a:prstGeom>
        </p:spPr>
      </p:pic>
      <p:pic>
        <p:nvPicPr>
          <p:cNvPr id="120" name="圖片 119">
            <a:extLst>
              <a:ext uri="{FF2B5EF4-FFF2-40B4-BE49-F238E27FC236}">
                <a16:creationId xmlns:a16="http://schemas.microsoft.com/office/drawing/2014/main" id="{151A3AB6-8E01-EFFA-0482-35A074D51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917" y="1856694"/>
            <a:ext cx="862693" cy="814823"/>
          </a:xfrm>
          <a:prstGeom prst="rect">
            <a:avLst/>
          </a:prstGeom>
        </p:spPr>
      </p:pic>
      <p:pic>
        <p:nvPicPr>
          <p:cNvPr id="122" name="圖片 121">
            <a:extLst>
              <a:ext uri="{FF2B5EF4-FFF2-40B4-BE49-F238E27FC236}">
                <a16:creationId xmlns:a16="http://schemas.microsoft.com/office/drawing/2014/main" id="{CCFD6557-D084-A628-CB74-1DEB38DD4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145" y="981758"/>
            <a:ext cx="740229" cy="699154"/>
          </a:xfrm>
          <a:prstGeom prst="rect">
            <a:avLst/>
          </a:prstGeom>
        </p:spPr>
      </p:pic>
      <p:pic>
        <p:nvPicPr>
          <p:cNvPr id="125" name="圖片 124">
            <a:extLst>
              <a:ext uri="{FF2B5EF4-FFF2-40B4-BE49-F238E27FC236}">
                <a16:creationId xmlns:a16="http://schemas.microsoft.com/office/drawing/2014/main" id="{2444C443-F404-FB23-ABC6-4826EAB51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394" y="1817804"/>
            <a:ext cx="740229" cy="699154"/>
          </a:xfrm>
          <a:prstGeom prst="rect">
            <a:avLst/>
          </a:prstGeom>
        </p:spPr>
      </p:pic>
      <p:pic>
        <p:nvPicPr>
          <p:cNvPr id="127" name="圖片 126">
            <a:extLst>
              <a:ext uri="{FF2B5EF4-FFF2-40B4-BE49-F238E27FC236}">
                <a16:creationId xmlns:a16="http://schemas.microsoft.com/office/drawing/2014/main" id="{51E7788A-3E7A-215C-3D4B-7A77891E0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9595" y="219088"/>
            <a:ext cx="1230086" cy="1230086"/>
          </a:xfrm>
          <a:prstGeom prst="rect">
            <a:avLst/>
          </a:prstGeom>
        </p:spPr>
      </p:pic>
      <p:pic>
        <p:nvPicPr>
          <p:cNvPr id="128" name="圖片 127">
            <a:extLst>
              <a:ext uri="{FF2B5EF4-FFF2-40B4-BE49-F238E27FC236}">
                <a16:creationId xmlns:a16="http://schemas.microsoft.com/office/drawing/2014/main" id="{25AE692F-1E38-F4B4-A406-C36451BCF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9459" y="1400260"/>
            <a:ext cx="1230086" cy="1230086"/>
          </a:xfrm>
          <a:prstGeom prst="rect">
            <a:avLst/>
          </a:prstGeom>
        </p:spPr>
      </p:pic>
      <p:pic>
        <p:nvPicPr>
          <p:cNvPr id="130" name="圖片 129">
            <a:extLst>
              <a:ext uri="{FF2B5EF4-FFF2-40B4-BE49-F238E27FC236}">
                <a16:creationId xmlns:a16="http://schemas.microsoft.com/office/drawing/2014/main" id="{0AF7F4FF-E898-A7DD-0AD0-D37D78FA87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767" y="3868751"/>
            <a:ext cx="1426029" cy="1426029"/>
          </a:xfrm>
          <a:prstGeom prst="rect">
            <a:avLst/>
          </a:prstGeom>
        </p:spPr>
      </p:pic>
      <p:pic>
        <p:nvPicPr>
          <p:cNvPr id="131" name="圖片 130">
            <a:extLst>
              <a:ext uri="{FF2B5EF4-FFF2-40B4-BE49-F238E27FC236}">
                <a16:creationId xmlns:a16="http://schemas.microsoft.com/office/drawing/2014/main" id="{8FC85A56-65BB-19CE-5A21-126C093EBE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7492" y="3868751"/>
            <a:ext cx="1426029" cy="1426029"/>
          </a:xfrm>
          <a:prstGeom prst="rect">
            <a:avLst/>
          </a:prstGeom>
        </p:spPr>
      </p:pic>
      <p:pic>
        <p:nvPicPr>
          <p:cNvPr id="132" name="圖片 131">
            <a:extLst>
              <a:ext uri="{FF2B5EF4-FFF2-40B4-BE49-F238E27FC236}">
                <a16:creationId xmlns:a16="http://schemas.microsoft.com/office/drawing/2014/main" id="{F3D9CBDB-A291-425E-910E-7376C0ED03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6116" y="3868751"/>
            <a:ext cx="1426029" cy="1426029"/>
          </a:xfrm>
          <a:prstGeom prst="rect">
            <a:avLst/>
          </a:prstGeom>
        </p:spPr>
      </p:pic>
      <p:pic>
        <p:nvPicPr>
          <p:cNvPr id="133" name="圖片 132">
            <a:extLst>
              <a:ext uri="{FF2B5EF4-FFF2-40B4-BE49-F238E27FC236}">
                <a16:creationId xmlns:a16="http://schemas.microsoft.com/office/drawing/2014/main" id="{5CAB07F6-9CD4-492F-EFB0-EF904643F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041" y="41175"/>
            <a:ext cx="592736" cy="559846"/>
          </a:xfrm>
          <a:prstGeom prst="rect">
            <a:avLst/>
          </a:prstGeom>
        </p:spPr>
      </p:pic>
      <p:pic>
        <p:nvPicPr>
          <p:cNvPr id="134" name="圖片 133">
            <a:extLst>
              <a:ext uri="{FF2B5EF4-FFF2-40B4-BE49-F238E27FC236}">
                <a16:creationId xmlns:a16="http://schemas.microsoft.com/office/drawing/2014/main" id="{994E59A5-B3AA-1601-75C8-5B6B2A542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041" y="274285"/>
            <a:ext cx="592736" cy="559846"/>
          </a:xfrm>
          <a:prstGeom prst="rect">
            <a:avLst/>
          </a:prstGeom>
        </p:spPr>
      </p:pic>
      <p:sp>
        <p:nvSpPr>
          <p:cNvPr id="135" name="橢圓 134">
            <a:extLst>
              <a:ext uri="{FF2B5EF4-FFF2-40B4-BE49-F238E27FC236}">
                <a16:creationId xmlns:a16="http://schemas.microsoft.com/office/drawing/2014/main" id="{4034D655-96FE-EDFC-8851-36B4D775C406}"/>
              </a:ext>
            </a:extLst>
          </p:cNvPr>
          <p:cNvSpPr/>
          <p:nvPr/>
        </p:nvSpPr>
        <p:spPr>
          <a:xfrm>
            <a:off x="1235955" y="1974788"/>
            <a:ext cx="258471" cy="261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sp>
        <p:nvSpPr>
          <p:cNvPr id="136" name="橢圓 135">
            <a:extLst>
              <a:ext uri="{FF2B5EF4-FFF2-40B4-BE49-F238E27FC236}">
                <a16:creationId xmlns:a16="http://schemas.microsoft.com/office/drawing/2014/main" id="{35660B82-0629-CE4A-6442-8417F289EEC9}"/>
              </a:ext>
            </a:extLst>
          </p:cNvPr>
          <p:cNvSpPr/>
          <p:nvPr/>
        </p:nvSpPr>
        <p:spPr>
          <a:xfrm>
            <a:off x="2000581" y="1214252"/>
            <a:ext cx="258471" cy="261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sp>
        <p:nvSpPr>
          <p:cNvPr id="137" name="橢圓 136">
            <a:extLst>
              <a:ext uri="{FF2B5EF4-FFF2-40B4-BE49-F238E27FC236}">
                <a16:creationId xmlns:a16="http://schemas.microsoft.com/office/drawing/2014/main" id="{EAEB6F91-9AF1-57A6-58E7-8E81E98161CC}"/>
              </a:ext>
            </a:extLst>
          </p:cNvPr>
          <p:cNvSpPr/>
          <p:nvPr/>
        </p:nvSpPr>
        <p:spPr>
          <a:xfrm>
            <a:off x="3392656" y="3682688"/>
            <a:ext cx="258471" cy="261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sp>
        <p:nvSpPr>
          <p:cNvPr id="138" name="橢圓 137">
            <a:extLst>
              <a:ext uri="{FF2B5EF4-FFF2-40B4-BE49-F238E27FC236}">
                <a16:creationId xmlns:a16="http://schemas.microsoft.com/office/drawing/2014/main" id="{8BA8980C-48D6-02EF-A709-4FFDF4ED5C83}"/>
              </a:ext>
            </a:extLst>
          </p:cNvPr>
          <p:cNvSpPr/>
          <p:nvPr/>
        </p:nvSpPr>
        <p:spPr>
          <a:xfrm>
            <a:off x="5916677" y="511307"/>
            <a:ext cx="258471" cy="261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sp>
        <p:nvSpPr>
          <p:cNvPr id="139" name="橢圓 138">
            <a:extLst>
              <a:ext uri="{FF2B5EF4-FFF2-40B4-BE49-F238E27FC236}">
                <a16:creationId xmlns:a16="http://schemas.microsoft.com/office/drawing/2014/main" id="{9C0EB364-B7A2-3143-242F-F7E20FC86AA2}"/>
              </a:ext>
            </a:extLst>
          </p:cNvPr>
          <p:cNvSpPr/>
          <p:nvPr/>
        </p:nvSpPr>
        <p:spPr>
          <a:xfrm>
            <a:off x="5198446" y="4581900"/>
            <a:ext cx="258471" cy="261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sp>
        <p:nvSpPr>
          <p:cNvPr id="140" name="橢圓 139">
            <a:extLst>
              <a:ext uri="{FF2B5EF4-FFF2-40B4-BE49-F238E27FC236}">
                <a16:creationId xmlns:a16="http://schemas.microsoft.com/office/drawing/2014/main" id="{58F7C5D4-4619-701A-5E21-67125B3334E6}"/>
              </a:ext>
            </a:extLst>
          </p:cNvPr>
          <p:cNvSpPr/>
          <p:nvPr/>
        </p:nvSpPr>
        <p:spPr>
          <a:xfrm>
            <a:off x="1661379" y="3461998"/>
            <a:ext cx="258471" cy="261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sp>
        <p:nvSpPr>
          <p:cNvPr id="142" name="文字方塊 141">
            <a:extLst>
              <a:ext uri="{FF2B5EF4-FFF2-40B4-BE49-F238E27FC236}">
                <a16:creationId xmlns:a16="http://schemas.microsoft.com/office/drawing/2014/main" id="{07A4C249-EE04-F44F-6F7A-F2A390F8D434}"/>
              </a:ext>
            </a:extLst>
          </p:cNvPr>
          <p:cNvSpPr txBox="1"/>
          <p:nvPr/>
        </p:nvSpPr>
        <p:spPr>
          <a:xfrm>
            <a:off x="6714067" y="2954810"/>
            <a:ext cx="1328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圖示</a:t>
            </a:r>
          </a:p>
        </p:txBody>
      </p:sp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21CF4466-1941-895E-5BB9-BD5D67E9E39D}"/>
              </a:ext>
            </a:extLst>
          </p:cNvPr>
          <p:cNvSpPr txBox="1"/>
          <p:nvPr/>
        </p:nvSpPr>
        <p:spPr>
          <a:xfrm>
            <a:off x="6572437" y="3292366"/>
            <a:ext cx="2307269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入口</a:t>
            </a:r>
            <a:r>
              <a:rPr lang="en-US" altLang="zh-TW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(</a:t>
            </a:r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遊戲起始點</a:t>
            </a:r>
            <a:r>
              <a:rPr lang="en-US" altLang="zh-TW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溫室</a:t>
            </a:r>
            <a:endParaRPr lang="en-US" altLang="zh-TW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農田</a:t>
            </a:r>
            <a:endParaRPr lang="en-US" altLang="zh-TW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魚池</a:t>
            </a:r>
            <a:endParaRPr lang="en-US" altLang="zh-TW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涼亭</a:t>
            </a:r>
          </a:p>
        </p:txBody>
      </p:sp>
      <p:grpSp>
        <p:nvGrpSpPr>
          <p:cNvPr id="144" name="Google Shape;142;p18">
            <a:extLst>
              <a:ext uri="{FF2B5EF4-FFF2-40B4-BE49-F238E27FC236}">
                <a16:creationId xmlns:a16="http://schemas.microsoft.com/office/drawing/2014/main" id="{0613A209-E32C-DA11-3ECF-8EF06BE9B069}"/>
              </a:ext>
            </a:extLst>
          </p:cNvPr>
          <p:cNvGrpSpPr/>
          <p:nvPr/>
        </p:nvGrpSpPr>
        <p:grpSpPr>
          <a:xfrm>
            <a:off x="6285488" y="3361236"/>
            <a:ext cx="333313" cy="126034"/>
            <a:chOff x="2117954" y="1181624"/>
            <a:chExt cx="4899173" cy="1961599"/>
          </a:xfrm>
        </p:grpSpPr>
        <p:sp>
          <p:nvSpPr>
            <p:cNvPr id="145" name="Google Shape;143;p18">
              <a:extLst>
                <a:ext uri="{FF2B5EF4-FFF2-40B4-BE49-F238E27FC236}">
                  <a16:creationId xmlns:a16="http://schemas.microsoft.com/office/drawing/2014/main" id="{A583EF99-7D03-0CE6-A341-CF94A58C5FE5}"/>
                </a:ext>
              </a:extLst>
            </p:cNvPr>
            <p:cNvSpPr/>
            <p:nvPr/>
          </p:nvSpPr>
          <p:spPr>
            <a:xfrm>
              <a:off x="2335280" y="1876035"/>
              <a:ext cx="1908552" cy="742974"/>
            </a:xfrm>
            <a:custGeom>
              <a:avLst/>
              <a:gdLst/>
              <a:ahLst/>
              <a:cxnLst/>
              <a:rect l="l" t="t" r="r" b="b"/>
              <a:pathLst>
                <a:path w="17735" h="6904" extrusionOk="0">
                  <a:moveTo>
                    <a:pt x="16617" y="1"/>
                  </a:moveTo>
                  <a:cubicBezTo>
                    <a:pt x="4038" y="1"/>
                    <a:pt x="1" y="6903"/>
                    <a:pt x="1" y="6903"/>
                  </a:cubicBezTo>
                  <a:lnTo>
                    <a:pt x="17734" y="6903"/>
                  </a:lnTo>
                  <a:lnTo>
                    <a:pt x="17734" y="19"/>
                  </a:lnTo>
                  <a:cubicBezTo>
                    <a:pt x="17354" y="7"/>
                    <a:pt x="16982" y="1"/>
                    <a:pt x="16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46" name="Google Shape;144;p18">
              <a:extLst>
                <a:ext uri="{FF2B5EF4-FFF2-40B4-BE49-F238E27FC236}">
                  <a16:creationId xmlns:a16="http://schemas.microsoft.com/office/drawing/2014/main" id="{26AF64C2-4C03-A579-C578-13F6EF6E823F}"/>
                </a:ext>
              </a:extLst>
            </p:cNvPr>
            <p:cNvSpPr/>
            <p:nvPr/>
          </p:nvSpPr>
          <p:spPr>
            <a:xfrm>
              <a:off x="4656084" y="1764913"/>
              <a:ext cx="2069975" cy="854786"/>
            </a:xfrm>
            <a:custGeom>
              <a:avLst/>
              <a:gdLst/>
              <a:ahLst/>
              <a:cxnLst/>
              <a:rect l="l" t="t" r="r" b="b"/>
              <a:pathLst>
                <a:path w="19235" h="7943" extrusionOk="0">
                  <a:moveTo>
                    <a:pt x="0" y="0"/>
                  </a:moveTo>
                  <a:lnTo>
                    <a:pt x="1052" y="7942"/>
                  </a:lnTo>
                  <a:lnTo>
                    <a:pt x="19235" y="7942"/>
                  </a:lnTo>
                  <a:cubicBezTo>
                    <a:pt x="19235" y="7942"/>
                    <a:pt x="15644" y="119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47" name="Google Shape;145;p18">
              <a:extLst>
                <a:ext uri="{FF2B5EF4-FFF2-40B4-BE49-F238E27FC236}">
                  <a16:creationId xmlns:a16="http://schemas.microsoft.com/office/drawing/2014/main" id="{D9614D55-AA70-E4EB-4311-3D9FAB596988}"/>
                </a:ext>
              </a:extLst>
            </p:cNvPr>
            <p:cNvSpPr/>
            <p:nvPr/>
          </p:nvSpPr>
          <p:spPr>
            <a:xfrm>
              <a:off x="2117954" y="2614941"/>
              <a:ext cx="4899173" cy="528282"/>
            </a:xfrm>
            <a:custGeom>
              <a:avLst/>
              <a:gdLst/>
              <a:ahLst/>
              <a:cxnLst/>
              <a:rect l="l" t="t" r="r" b="b"/>
              <a:pathLst>
                <a:path w="45525" h="4909" extrusionOk="0">
                  <a:moveTo>
                    <a:pt x="2008" y="0"/>
                  </a:moveTo>
                  <a:cubicBezTo>
                    <a:pt x="900" y="0"/>
                    <a:pt x="0" y="899"/>
                    <a:pt x="0" y="2008"/>
                  </a:cubicBezTo>
                  <a:lnTo>
                    <a:pt x="0" y="2907"/>
                  </a:lnTo>
                  <a:cubicBezTo>
                    <a:pt x="0" y="4015"/>
                    <a:pt x="900" y="4908"/>
                    <a:pt x="2008" y="4908"/>
                  </a:cubicBezTo>
                  <a:lnTo>
                    <a:pt x="43517" y="4908"/>
                  </a:lnTo>
                  <a:cubicBezTo>
                    <a:pt x="44625" y="4908"/>
                    <a:pt x="45525" y="4015"/>
                    <a:pt x="45525" y="2907"/>
                  </a:cubicBezTo>
                  <a:lnTo>
                    <a:pt x="45525" y="2008"/>
                  </a:lnTo>
                  <a:cubicBezTo>
                    <a:pt x="45525" y="899"/>
                    <a:pt x="44625" y="0"/>
                    <a:pt x="43517" y="0"/>
                  </a:cubicBez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48" name="Google Shape;146;p18">
              <a:extLst>
                <a:ext uri="{FF2B5EF4-FFF2-40B4-BE49-F238E27FC236}">
                  <a16:creationId xmlns:a16="http://schemas.microsoft.com/office/drawing/2014/main" id="{8C1D4951-3326-CEBF-B60E-4B858FC82ACF}"/>
                </a:ext>
              </a:extLst>
            </p:cNvPr>
            <p:cNvSpPr/>
            <p:nvPr/>
          </p:nvSpPr>
          <p:spPr>
            <a:xfrm>
              <a:off x="3748199" y="2614941"/>
              <a:ext cx="1156108" cy="528282"/>
            </a:xfrm>
            <a:custGeom>
              <a:avLst/>
              <a:gdLst/>
              <a:ahLst/>
              <a:cxnLst/>
              <a:rect l="l" t="t" r="r" b="b"/>
              <a:pathLst>
                <a:path w="10743" h="4909" extrusionOk="0">
                  <a:moveTo>
                    <a:pt x="3535" y="0"/>
                  </a:moveTo>
                  <a:cubicBezTo>
                    <a:pt x="3535" y="0"/>
                    <a:pt x="3433" y="3034"/>
                    <a:pt x="1" y="4908"/>
                  </a:cubicBezTo>
                  <a:lnTo>
                    <a:pt x="10742" y="4908"/>
                  </a:lnTo>
                  <a:cubicBezTo>
                    <a:pt x="10742" y="4908"/>
                    <a:pt x="7176" y="3483"/>
                    <a:pt x="7176" y="0"/>
                  </a:cubicBezTo>
                  <a:close/>
                </a:path>
              </a:pathLst>
            </a:custGeom>
            <a:solidFill>
              <a:srgbClr val="D8E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49" name="Google Shape;147;p18">
              <a:extLst>
                <a:ext uri="{FF2B5EF4-FFF2-40B4-BE49-F238E27FC236}">
                  <a16:creationId xmlns:a16="http://schemas.microsoft.com/office/drawing/2014/main" id="{F2337D96-3B3F-2BE2-BEBB-C1F178D82090}"/>
                </a:ext>
              </a:extLst>
            </p:cNvPr>
            <p:cNvSpPr/>
            <p:nvPr/>
          </p:nvSpPr>
          <p:spPr>
            <a:xfrm>
              <a:off x="3580545" y="1212939"/>
              <a:ext cx="1487993" cy="1510484"/>
            </a:xfrm>
            <a:custGeom>
              <a:avLst/>
              <a:gdLst/>
              <a:ahLst/>
              <a:cxnLst/>
              <a:rect l="l" t="t" r="r" b="b"/>
              <a:pathLst>
                <a:path w="13827" h="14036" extrusionOk="0">
                  <a:moveTo>
                    <a:pt x="6917" y="0"/>
                  </a:moveTo>
                  <a:lnTo>
                    <a:pt x="2851" y="1660"/>
                  </a:lnTo>
                  <a:lnTo>
                    <a:pt x="1" y="7176"/>
                  </a:lnTo>
                  <a:lnTo>
                    <a:pt x="1" y="14035"/>
                  </a:lnTo>
                  <a:lnTo>
                    <a:pt x="13827" y="14035"/>
                  </a:lnTo>
                  <a:lnTo>
                    <a:pt x="13827" y="7176"/>
                  </a:lnTo>
                  <a:lnTo>
                    <a:pt x="10951" y="1660"/>
                  </a:lnTo>
                  <a:lnTo>
                    <a:pt x="6917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0" name="Google Shape;148;p18">
              <a:extLst>
                <a:ext uri="{FF2B5EF4-FFF2-40B4-BE49-F238E27FC236}">
                  <a16:creationId xmlns:a16="http://schemas.microsoft.com/office/drawing/2014/main" id="{B4155D7A-1754-86D4-0899-AD748292C37D}"/>
                </a:ext>
              </a:extLst>
            </p:cNvPr>
            <p:cNvSpPr/>
            <p:nvPr/>
          </p:nvSpPr>
          <p:spPr>
            <a:xfrm>
              <a:off x="5068416" y="2155507"/>
              <a:ext cx="488787" cy="567884"/>
            </a:xfrm>
            <a:custGeom>
              <a:avLst/>
              <a:gdLst/>
              <a:ahLst/>
              <a:cxnLst/>
              <a:rect l="l" t="t" r="r" b="b"/>
              <a:pathLst>
                <a:path w="4542" h="5277" extrusionOk="0">
                  <a:moveTo>
                    <a:pt x="1" y="0"/>
                  </a:moveTo>
                  <a:lnTo>
                    <a:pt x="1" y="5276"/>
                  </a:lnTo>
                  <a:lnTo>
                    <a:pt x="4542" y="5276"/>
                  </a:lnTo>
                  <a:lnTo>
                    <a:pt x="4542" y="24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1" name="Google Shape;149;p18">
              <a:extLst>
                <a:ext uri="{FF2B5EF4-FFF2-40B4-BE49-F238E27FC236}">
                  <a16:creationId xmlns:a16="http://schemas.microsoft.com/office/drawing/2014/main" id="{60B596B6-1D27-47AF-513E-9BB57A061F59}"/>
                </a:ext>
              </a:extLst>
            </p:cNvPr>
            <p:cNvSpPr/>
            <p:nvPr/>
          </p:nvSpPr>
          <p:spPr>
            <a:xfrm>
              <a:off x="3796634" y="1425579"/>
              <a:ext cx="73716" cy="1297837"/>
            </a:xfrm>
            <a:custGeom>
              <a:avLst/>
              <a:gdLst/>
              <a:ahLst/>
              <a:cxnLst/>
              <a:rect l="l" t="t" r="r" b="b"/>
              <a:pathLst>
                <a:path w="685" h="12060" extrusionOk="0">
                  <a:moveTo>
                    <a:pt x="685" y="0"/>
                  </a:moveTo>
                  <a:lnTo>
                    <a:pt x="1" y="1318"/>
                  </a:lnTo>
                  <a:lnTo>
                    <a:pt x="1" y="12059"/>
                  </a:lnTo>
                  <a:lnTo>
                    <a:pt x="184" y="12059"/>
                  </a:lnTo>
                  <a:lnTo>
                    <a:pt x="184" y="6068"/>
                  </a:lnTo>
                  <a:lnTo>
                    <a:pt x="685" y="606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2" name="Google Shape;150;p18">
              <a:extLst>
                <a:ext uri="{FF2B5EF4-FFF2-40B4-BE49-F238E27FC236}">
                  <a16:creationId xmlns:a16="http://schemas.microsoft.com/office/drawing/2014/main" id="{9C7A0C2C-5B1A-F7F4-A029-349924FD4821}"/>
                </a:ext>
              </a:extLst>
            </p:cNvPr>
            <p:cNvSpPr/>
            <p:nvPr/>
          </p:nvSpPr>
          <p:spPr>
            <a:xfrm>
              <a:off x="3992276" y="1320658"/>
              <a:ext cx="73716" cy="757932"/>
            </a:xfrm>
            <a:custGeom>
              <a:avLst/>
              <a:gdLst/>
              <a:ahLst/>
              <a:cxnLst/>
              <a:rect l="l" t="t" r="r" b="b"/>
              <a:pathLst>
                <a:path w="685" h="7043" extrusionOk="0">
                  <a:moveTo>
                    <a:pt x="684" y="0"/>
                  </a:moveTo>
                  <a:lnTo>
                    <a:pt x="0" y="266"/>
                  </a:lnTo>
                  <a:lnTo>
                    <a:pt x="0" y="7043"/>
                  </a:lnTo>
                  <a:lnTo>
                    <a:pt x="684" y="7043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3" name="Google Shape;151;p18">
              <a:extLst>
                <a:ext uri="{FF2B5EF4-FFF2-40B4-BE49-F238E27FC236}">
                  <a16:creationId xmlns:a16="http://schemas.microsoft.com/office/drawing/2014/main" id="{155407E3-318A-411C-BBC6-D7CD536CB2FB}"/>
                </a:ext>
              </a:extLst>
            </p:cNvPr>
            <p:cNvSpPr/>
            <p:nvPr/>
          </p:nvSpPr>
          <p:spPr>
            <a:xfrm>
              <a:off x="4188564" y="1238120"/>
              <a:ext cx="73716" cy="840473"/>
            </a:xfrm>
            <a:custGeom>
              <a:avLst/>
              <a:gdLst/>
              <a:ahLst/>
              <a:cxnLst/>
              <a:rect l="l" t="t" r="r" b="b"/>
              <a:pathLst>
                <a:path w="685" h="7810" extrusionOk="0">
                  <a:moveTo>
                    <a:pt x="684" y="1"/>
                  </a:moveTo>
                  <a:lnTo>
                    <a:pt x="0" y="292"/>
                  </a:lnTo>
                  <a:lnTo>
                    <a:pt x="0" y="7810"/>
                  </a:lnTo>
                  <a:lnTo>
                    <a:pt x="684" y="7810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4" name="Google Shape;152;p18">
              <a:extLst>
                <a:ext uri="{FF2B5EF4-FFF2-40B4-BE49-F238E27FC236}">
                  <a16:creationId xmlns:a16="http://schemas.microsoft.com/office/drawing/2014/main" id="{BCD2FAE2-8DB9-716B-AF2A-B975DDA45EEF}"/>
                </a:ext>
              </a:extLst>
            </p:cNvPr>
            <p:cNvSpPr/>
            <p:nvPr/>
          </p:nvSpPr>
          <p:spPr>
            <a:xfrm>
              <a:off x="4384206" y="1238120"/>
              <a:ext cx="73716" cy="840473"/>
            </a:xfrm>
            <a:custGeom>
              <a:avLst/>
              <a:gdLst/>
              <a:ahLst/>
              <a:cxnLst/>
              <a:rect l="l" t="t" r="r" b="b"/>
              <a:pathLst>
                <a:path w="685" h="7810" extrusionOk="0">
                  <a:moveTo>
                    <a:pt x="0" y="1"/>
                  </a:moveTo>
                  <a:lnTo>
                    <a:pt x="0" y="7810"/>
                  </a:lnTo>
                  <a:lnTo>
                    <a:pt x="684" y="7810"/>
                  </a:lnTo>
                  <a:lnTo>
                    <a:pt x="684" y="2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5" name="Google Shape;153;p18">
              <a:extLst>
                <a:ext uri="{FF2B5EF4-FFF2-40B4-BE49-F238E27FC236}">
                  <a16:creationId xmlns:a16="http://schemas.microsoft.com/office/drawing/2014/main" id="{B5D70B47-663F-9D27-3D98-E8A2F7CD28FF}"/>
                </a:ext>
              </a:extLst>
            </p:cNvPr>
            <p:cNvSpPr/>
            <p:nvPr/>
          </p:nvSpPr>
          <p:spPr>
            <a:xfrm>
              <a:off x="4580494" y="1320658"/>
              <a:ext cx="73716" cy="757932"/>
            </a:xfrm>
            <a:custGeom>
              <a:avLst/>
              <a:gdLst/>
              <a:ahLst/>
              <a:cxnLst/>
              <a:rect l="l" t="t" r="r" b="b"/>
              <a:pathLst>
                <a:path w="685" h="7043" extrusionOk="0">
                  <a:moveTo>
                    <a:pt x="0" y="0"/>
                  </a:moveTo>
                  <a:lnTo>
                    <a:pt x="0" y="7043"/>
                  </a:lnTo>
                  <a:lnTo>
                    <a:pt x="684" y="7043"/>
                  </a:lnTo>
                  <a:lnTo>
                    <a:pt x="684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6" name="Google Shape;154;p18">
              <a:extLst>
                <a:ext uri="{FF2B5EF4-FFF2-40B4-BE49-F238E27FC236}">
                  <a16:creationId xmlns:a16="http://schemas.microsoft.com/office/drawing/2014/main" id="{8622558B-1183-4FA6-767F-FC99DA1B43D3}"/>
                </a:ext>
              </a:extLst>
            </p:cNvPr>
            <p:cNvSpPr/>
            <p:nvPr/>
          </p:nvSpPr>
          <p:spPr>
            <a:xfrm>
              <a:off x="4776029" y="1425579"/>
              <a:ext cx="73716" cy="1297837"/>
            </a:xfrm>
            <a:custGeom>
              <a:avLst/>
              <a:gdLst/>
              <a:ahLst/>
              <a:cxnLst/>
              <a:rect l="l" t="t" r="r" b="b"/>
              <a:pathLst>
                <a:path w="685" h="12060" extrusionOk="0">
                  <a:moveTo>
                    <a:pt x="1" y="0"/>
                  </a:moveTo>
                  <a:lnTo>
                    <a:pt x="1" y="6068"/>
                  </a:lnTo>
                  <a:lnTo>
                    <a:pt x="526" y="6068"/>
                  </a:lnTo>
                  <a:lnTo>
                    <a:pt x="526" y="12059"/>
                  </a:lnTo>
                  <a:lnTo>
                    <a:pt x="685" y="12059"/>
                  </a:lnTo>
                  <a:lnTo>
                    <a:pt x="685" y="13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7" name="Google Shape;155;p18">
              <a:extLst>
                <a:ext uri="{FF2B5EF4-FFF2-40B4-BE49-F238E27FC236}">
                  <a16:creationId xmlns:a16="http://schemas.microsoft.com/office/drawing/2014/main" id="{66249886-A5C5-9314-E956-EB542F7DA587}"/>
                </a:ext>
              </a:extLst>
            </p:cNvPr>
            <p:cNvSpPr/>
            <p:nvPr/>
          </p:nvSpPr>
          <p:spPr>
            <a:xfrm>
              <a:off x="4972317" y="1803187"/>
              <a:ext cx="73716" cy="142482"/>
            </a:xfrm>
            <a:custGeom>
              <a:avLst/>
              <a:gdLst/>
              <a:ahLst/>
              <a:cxnLst/>
              <a:rect l="l" t="t" r="r" b="b"/>
              <a:pathLst>
                <a:path w="685" h="1324" extrusionOk="0">
                  <a:moveTo>
                    <a:pt x="1" y="0"/>
                  </a:moveTo>
                  <a:lnTo>
                    <a:pt x="1" y="0"/>
                  </a:lnTo>
                  <a:lnTo>
                    <a:pt x="685" y="1324"/>
                  </a:lnTo>
                  <a:lnTo>
                    <a:pt x="685" y="1324"/>
                  </a:lnTo>
                  <a:close/>
                </a:path>
              </a:pathLst>
            </a:custGeom>
            <a:solidFill>
              <a:srgbClr val="FDF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8" name="Google Shape;156;p18">
              <a:extLst>
                <a:ext uri="{FF2B5EF4-FFF2-40B4-BE49-F238E27FC236}">
                  <a16:creationId xmlns:a16="http://schemas.microsoft.com/office/drawing/2014/main" id="{EA312604-96A9-56DA-BBF4-39A65709B6F8}"/>
                </a:ext>
              </a:extLst>
            </p:cNvPr>
            <p:cNvSpPr/>
            <p:nvPr/>
          </p:nvSpPr>
          <p:spPr>
            <a:xfrm>
              <a:off x="4972317" y="1803187"/>
              <a:ext cx="73716" cy="920216"/>
            </a:xfrm>
            <a:custGeom>
              <a:avLst/>
              <a:gdLst/>
              <a:ahLst/>
              <a:cxnLst/>
              <a:rect l="l" t="t" r="r" b="b"/>
              <a:pathLst>
                <a:path w="685" h="8551" extrusionOk="0">
                  <a:moveTo>
                    <a:pt x="1" y="0"/>
                  </a:moveTo>
                  <a:lnTo>
                    <a:pt x="1" y="8550"/>
                  </a:lnTo>
                  <a:lnTo>
                    <a:pt x="685" y="8550"/>
                  </a:lnTo>
                  <a:lnTo>
                    <a:pt x="685" y="13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59" name="Google Shape;157;p18">
              <a:extLst>
                <a:ext uri="{FF2B5EF4-FFF2-40B4-BE49-F238E27FC236}">
                  <a16:creationId xmlns:a16="http://schemas.microsoft.com/office/drawing/2014/main" id="{CF062736-C3CE-60CC-1806-AA7BA43D2BF6}"/>
                </a:ext>
              </a:extLst>
            </p:cNvPr>
            <p:cNvSpPr/>
            <p:nvPr/>
          </p:nvSpPr>
          <p:spPr>
            <a:xfrm>
              <a:off x="5085527" y="2158197"/>
              <a:ext cx="122035" cy="71026"/>
            </a:xfrm>
            <a:custGeom>
              <a:avLst/>
              <a:gdLst/>
              <a:ahLst/>
              <a:cxnLst/>
              <a:rect l="l" t="t" r="r" b="b"/>
              <a:pathLst>
                <a:path w="1134" h="660" extrusionOk="0">
                  <a:moveTo>
                    <a:pt x="0" y="1"/>
                  </a:moveTo>
                  <a:lnTo>
                    <a:pt x="0" y="51"/>
                  </a:lnTo>
                  <a:lnTo>
                    <a:pt x="1134" y="659"/>
                  </a:lnTo>
                  <a:lnTo>
                    <a:pt x="1134" y="6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0" name="Google Shape;158;p18">
              <a:extLst>
                <a:ext uri="{FF2B5EF4-FFF2-40B4-BE49-F238E27FC236}">
                  <a16:creationId xmlns:a16="http://schemas.microsoft.com/office/drawing/2014/main" id="{857FC7B2-B8AE-A0B5-5EBC-6C42B2183A8E}"/>
                </a:ext>
              </a:extLst>
            </p:cNvPr>
            <p:cNvSpPr/>
            <p:nvPr/>
          </p:nvSpPr>
          <p:spPr>
            <a:xfrm>
              <a:off x="5085527" y="2163685"/>
              <a:ext cx="122035" cy="554217"/>
            </a:xfrm>
            <a:custGeom>
              <a:avLst/>
              <a:gdLst/>
              <a:ahLst/>
              <a:cxnLst/>
              <a:rect l="l" t="t" r="r" b="b"/>
              <a:pathLst>
                <a:path w="1134" h="5150" extrusionOk="0">
                  <a:moveTo>
                    <a:pt x="0" y="0"/>
                  </a:moveTo>
                  <a:lnTo>
                    <a:pt x="0" y="5149"/>
                  </a:lnTo>
                  <a:lnTo>
                    <a:pt x="1134" y="5149"/>
                  </a:lnTo>
                  <a:lnTo>
                    <a:pt x="1134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1" name="Google Shape;159;p18">
              <a:extLst>
                <a:ext uri="{FF2B5EF4-FFF2-40B4-BE49-F238E27FC236}">
                  <a16:creationId xmlns:a16="http://schemas.microsoft.com/office/drawing/2014/main" id="{EDC40252-9F21-FCBE-710A-735D4AD43C39}"/>
                </a:ext>
              </a:extLst>
            </p:cNvPr>
            <p:cNvSpPr/>
            <p:nvPr/>
          </p:nvSpPr>
          <p:spPr>
            <a:xfrm>
              <a:off x="5281815" y="2263225"/>
              <a:ext cx="122035" cy="70918"/>
            </a:xfrm>
            <a:custGeom>
              <a:avLst/>
              <a:gdLst/>
              <a:ahLst/>
              <a:cxnLst/>
              <a:rect l="l" t="t" r="r" b="b"/>
              <a:pathLst>
                <a:path w="1134" h="659" extrusionOk="0">
                  <a:moveTo>
                    <a:pt x="0" y="0"/>
                  </a:moveTo>
                  <a:lnTo>
                    <a:pt x="0" y="57"/>
                  </a:lnTo>
                  <a:lnTo>
                    <a:pt x="1134" y="659"/>
                  </a:lnTo>
                  <a:lnTo>
                    <a:pt x="1134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2" name="Google Shape;160;p18">
              <a:extLst>
                <a:ext uri="{FF2B5EF4-FFF2-40B4-BE49-F238E27FC236}">
                  <a16:creationId xmlns:a16="http://schemas.microsoft.com/office/drawing/2014/main" id="{DF027725-D538-8DF3-66A4-271265566BB2}"/>
                </a:ext>
              </a:extLst>
            </p:cNvPr>
            <p:cNvSpPr/>
            <p:nvPr/>
          </p:nvSpPr>
          <p:spPr>
            <a:xfrm>
              <a:off x="5281815" y="2269359"/>
              <a:ext cx="122035" cy="448539"/>
            </a:xfrm>
            <a:custGeom>
              <a:avLst/>
              <a:gdLst/>
              <a:ahLst/>
              <a:cxnLst/>
              <a:rect l="l" t="t" r="r" b="b"/>
              <a:pathLst>
                <a:path w="1134" h="4168" extrusionOk="0">
                  <a:moveTo>
                    <a:pt x="0" y="0"/>
                  </a:moveTo>
                  <a:lnTo>
                    <a:pt x="0" y="4167"/>
                  </a:lnTo>
                  <a:lnTo>
                    <a:pt x="1134" y="4167"/>
                  </a:lnTo>
                  <a:lnTo>
                    <a:pt x="1134" y="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5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3" name="Google Shape;161;p18">
              <a:extLst>
                <a:ext uri="{FF2B5EF4-FFF2-40B4-BE49-F238E27FC236}">
                  <a16:creationId xmlns:a16="http://schemas.microsoft.com/office/drawing/2014/main" id="{B70F96B7-3603-2554-8192-302CF2F08128}"/>
                </a:ext>
              </a:extLst>
            </p:cNvPr>
            <p:cNvSpPr/>
            <p:nvPr/>
          </p:nvSpPr>
          <p:spPr>
            <a:xfrm>
              <a:off x="4185120" y="1544813"/>
              <a:ext cx="276140" cy="275494"/>
            </a:xfrm>
            <a:custGeom>
              <a:avLst/>
              <a:gdLst/>
              <a:ahLst/>
              <a:cxnLst/>
              <a:rect l="l" t="t" r="r" b="b"/>
              <a:pathLst>
                <a:path w="2566" h="2560" extrusionOk="0">
                  <a:moveTo>
                    <a:pt x="1" y="1"/>
                  </a:moveTo>
                  <a:lnTo>
                    <a:pt x="1" y="2559"/>
                  </a:lnTo>
                  <a:lnTo>
                    <a:pt x="2566" y="2559"/>
                  </a:lnTo>
                  <a:lnTo>
                    <a:pt x="2566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4" name="Google Shape;162;p18">
              <a:extLst>
                <a:ext uri="{FF2B5EF4-FFF2-40B4-BE49-F238E27FC236}">
                  <a16:creationId xmlns:a16="http://schemas.microsoft.com/office/drawing/2014/main" id="{7B070E14-FFA7-B597-CABE-3148119AB735}"/>
                </a:ext>
              </a:extLst>
            </p:cNvPr>
            <p:cNvSpPr/>
            <p:nvPr/>
          </p:nvSpPr>
          <p:spPr>
            <a:xfrm>
              <a:off x="4219234" y="1578925"/>
              <a:ext cx="208020" cy="207266"/>
            </a:xfrm>
            <a:custGeom>
              <a:avLst/>
              <a:gdLst/>
              <a:ahLst/>
              <a:cxnLst/>
              <a:rect l="l" t="t" r="r" b="b"/>
              <a:pathLst>
                <a:path w="1933" h="1926" extrusionOk="0">
                  <a:moveTo>
                    <a:pt x="0" y="0"/>
                  </a:moveTo>
                  <a:lnTo>
                    <a:pt x="0" y="1926"/>
                  </a:lnTo>
                  <a:lnTo>
                    <a:pt x="1932" y="1926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5" name="Google Shape;163;p18">
              <a:extLst>
                <a:ext uri="{FF2B5EF4-FFF2-40B4-BE49-F238E27FC236}">
                  <a16:creationId xmlns:a16="http://schemas.microsoft.com/office/drawing/2014/main" id="{12A3DDAB-E6CB-9F89-EFDC-814F637C0452}"/>
                </a:ext>
              </a:extLst>
            </p:cNvPr>
            <p:cNvSpPr/>
            <p:nvPr/>
          </p:nvSpPr>
          <p:spPr>
            <a:xfrm>
              <a:off x="4301666" y="1544813"/>
              <a:ext cx="43046" cy="275494"/>
            </a:xfrm>
            <a:custGeom>
              <a:avLst/>
              <a:gdLst/>
              <a:ahLst/>
              <a:cxnLst/>
              <a:rect l="l" t="t" r="r" b="b"/>
              <a:pathLst>
                <a:path w="400" h="2560" extrusionOk="0">
                  <a:moveTo>
                    <a:pt x="1" y="1"/>
                  </a:moveTo>
                  <a:lnTo>
                    <a:pt x="1" y="2559"/>
                  </a:lnTo>
                  <a:lnTo>
                    <a:pt x="400" y="2559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6" name="Google Shape;164;p18">
              <a:extLst>
                <a:ext uri="{FF2B5EF4-FFF2-40B4-BE49-F238E27FC236}">
                  <a16:creationId xmlns:a16="http://schemas.microsoft.com/office/drawing/2014/main" id="{8551BB40-8C11-D9DE-602B-BCC4361FE1CB}"/>
                </a:ext>
              </a:extLst>
            </p:cNvPr>
            <p:cNvSpPr/>
            <p:nvPr/>
          </p:nvSpPr>
          <p:spPr>
            <a:xfrm>
              <a:off x="4185120" y="1661356"/>
              <a:ext cx="276140" cy="42400"/>
            </a:xfrm>
            <a:custGeom>
              <a:avLst/>
              <a:gdLst/>
              <a:ahLst/>
              <a:cxnLst/>
              <a:rect l="l" t="t" r="r" b="b"/>
              <a:pathLst>
                <a:path w="2566" h="394" extrusionOk="0">
                  <a:moveTo>
                    <a:pt x="1" y="1"/>
                  </a:moveTo>
                  <a:lnTo>
                    <a:pt x="1" y="393"/>
                  </a:lnTo>
                  <a:lnTo>
                    <a:pt x="2566" y="393"/>
                  </a:lnTo>
                  <a:lnTo>
                    <a:pt x="2566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7" name="Google Shape;165;p18">
              <a:extLst>
                <a:ext uri="{FF2B5EF4-FFF2-40B4-BE49-F238E27FC236}">
                  <a16:creationId xmlns:a16="http://schemas.microsoft.com/office/drawing/2014/main" id="{AC5675AE-FF72-03AB-43DF-5D10A559FF7B}"/>
                </a:ext>
              </a:extLst>
            </p:cNvPr>
            <p:cNvSpPr/>
            <p:nvPr/>
          </p:nvSpPr>
          <p:spPr>
            <a:xfrm>
              <a:off x="3816435" y="2078457"/>
              <a:ext cx="312191" cy="644937"/>
            </a:xfrm>
            <a:custGeom>
              <a:avLst/>
              <a:gdLst/>
              <a:ahLst/>
              <a:cxnLst/>
              <a:rect l="l" t="t" r="r" b="b"/>
              <a:pathLst>
                <a:path w="2901" h="5993" extrusionOk="0">
                  <a:moveTo>
                    <a:pt x="0" y="1"/>
                  </a:moveTo>
                  <a:lnTo>
                    <a:pt x="0" y="5992"/>
                  </a:lnTo>
                  <a:lnTo>
                    <a:pt x="2901" y="5992"/>
                  </a:lnTo>
                  <a:lnTo>
                    <a:pt x="2901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8" name="Google Shape;166;p18">
              <a:extLst>
                <a:ext uri="{FF2B5EF4-FFF2-40B4-BE49-F238E27FC236}">
                  <a16:creationId xmlns:a16="http://schemas.microsoft.com/office/drawing/2014/main" id="{FE9846A9-5475-3232-B1D7-5B023E1822BA}"/>
                </a:ext>
              </a:extLst>
            </p:cNvPr>
            <p:cNvSpPr/>
            <p:nvPr/>
          </p:nvSpPr>
          <p:spPr>
            <a:xfrm>
              <a:off x="3847750" y="2118703"/>
              <a:ext cx="246869" cy="567884"/>
            </a:xfrm>
            <a:custGeom>
              <a:avLst/>
              <a:gdLst/>
              <a:ahLst/>
              <a:cxnLst/>
              <a:rect l="l" t="t" r="r" b="b"/>
              <a:pathLst>
                <a:path w="2294" h="5277" extrusionOk="0">
                  <a:moveTo>
                    <a:pt x="1" y="0"/>
                  </a:moveTo>
                  <a:lnTo>
                    <a:pt x="1" y="5276"/>
                  </a:lnTo>
                  <a:lnTo>
                    <a:pt x="2293" y="5276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69" name="Google Shape;167;p18">
              <a:extLst>
                <a:ext uri="{FF2B5EF4-FFF2-40B4-BE49-F238E27FC236}">
                  <a16:creationId xmlns:a16="http://schemas.microsoft.com/office/drawing/2014/main" id="{901E58EB-9CB4-DE93-4F5C-4A1EA8E81B13}"/>
                </a:ext>
              </a:extLst>
            </p:cNvPr>
            <p:cNvSpPr/>
            <p:nvPr/>
          </p:nvSpPr>
          <p:spPr>
            <a:xfrm>
              <a:off x="3819125" y="2092769"/>
              <a:ext cx="301322" cy="619647"/>
            </a:xfrm>
            <a:custGeom>
              <a:avLst/>
              <a:gdLst/>
              <a:ahLst/>
              <a:cxnLst/>
              <a:rect l="l" t="t" r="r" b="b"/>
              <a:pathLst>
                <a:path w="2800" h="5758" extrusionOk="0">
                  <a:moveTo>
                    <a:pt x="292" y="1"/>
                  </a:moveTo>
                  <a:lnTo>
                    <a:pt x="1" y="108"/>
                  </a:lnTo>
                  <a:lnTo>
                    <a:pt x="2509" y="5758"/>
                  </a:lnTo>
                  <a:lnTo>
                    <a:pt x="2800" y="5650"/>
                  </a:lnTo>
                  <a:lnTo>
                    <a:pt x="292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0" name="Google Shape;168;p18">
              <a:extLst>
                <a:ext uri="{FF2B5EF4-FFF2-40B4-BE49-F238E27FC236}">
                  <a16:creationId xmlns:a16="http://schemas.microsoft.com/office/drawing/2014/main" id="{7ED6AC5C-AFD0-9CDB-98B3-BF060E76BE14}"/>
                </a:ext>
              </a:extLst>
            </p:cNvPr>
            <p:cNvSpPr/>
            <p:nvPr/>
          </p:nvSpPr>
          <p:spPr>
            <a:xfrm>
              <a:off x="3819125" y="2092769"/>
              <a:ext cx="301322" cy="619647"/>
            </a:xfrm>
            <a:custGeom>
              <a:avLst/>
              <a:gdLst/>
              <a:ahLst/>
              <a:cxnLst/>
              <a:rect l="l" t="t" r="r" b="b"/>
              <a:pathLst>
                <a:path w="2800" h="5758" extrusionOk="0">
                  <a:moveTo>
                    <a:pt x="2509" y="1"/>
                  </a:moveTo>
                  <a:lnTo>
                    <a:pt x="1" y="5650"/>
                  </a:lnTo>
                  <a:lnTo>
                    <a:pt x="292" y="5758"/>
                  </a:lnTo>
                  <a:lnTo>
                    <a:pt x="2800" y="108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1" name="Google Shape;169;p18">
              <a:extLst>
                <a:ext uri="{FF2B5EF4-FFF2-40B4-BE49-F238E27FC236}">
                  <a16:creationId xmlns:a16="http://schemas.microsoft.com/office/drawing/2014/main" id="{5B52D9B0-9293-AEE1-123D-37A6096AEA0E}"/>
                </a:ext>
              </a:extLst>
            </p:cNvPr>
            <p:cNvSpPr/>
            <p:nvPr/>
          </p:nvSpPr>
          <p:spPr>
            <a:xfrm>
              <a:off x="4520446" y="2078457"/>
              <a:ext cx="312299" cy="644937"/>
            </a:xfrm>
            <a:custGeom>
              <a:avLst/>
              <a:gdLst/>
              <a:ahLst/>
              <a:cxnLst/>
              <a:rect l="l" t="t" r="r" b="b"/>
              <a:pathLst>
                <a:path w="2902" h="5993" extrusionOk="0">
                  <a:moveTo>
                    <a:pt x="1" y="1"/>
                  </a:moveTo>
                  <a:lnTo>
                    <a:pt x="1" y="5992"/>
                  </a:lnTo>
                  <a:lnTo>
                    <a:pt x="2901" y="5992"/>
                  </a:lnTo>
                  <a:lnTo>
                    <a:pt x="2901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2" name="Google Shape;170;p18">
              <a:extLst>
                <a:ext uri="{FF2B5EF4-FFF2-40B4-BE49-F238E27FC236}">
                  <a16:creationId xmlns:a16="http://schemas.microsoft.com/office/drawing/2014/main" id="{D29B86B5-CCEF-1726-789A-C6132393D9D2}"/>
                </a:ext>
              </a:extLst>
            </p:cNvPr>
            <p:cNvSpPr/>
            <p:nvPr/>
          </p:nvSpPr>
          <p:spPr>
            <a:xfrm>
              <a:off x="4551869" y="2118703"/>
              <a:ext cx="246761" cy="567884"/>
            </a:xfrm>
            <a:custGeom>
              <a:avLst/>
              <a:gdLst/>
              <a:ahLst/>
              <a:cxnLst/>
              <a:rect l="l" t="t" r="r" b="b"/>
              <a:pathLst>
                <a:path w="2293" h="5277" extrusionOk="0">
                  <a:moveTo>
                    <a:pt x="0" y="0"/>
                  </a:moveTo>
                  <a:lnTo>
                    <a:pt x="0" y="5276"/>
                  </a:lnTo>
                  <a:lnTo>
                    <a:pt x="2293" y="5276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3" name="Google Shape;171;p18">
              <a:extLst>
                <a:ext uri="{FF2B5EF4-FFF2-40B4-BE49-F238E27FC236}">
                  <a16:creationId xmlns:a16="http://schemas.microsoft.com/office/drawing/2014/main" id="{D5322F79-E85C-F644-2D02-09737CCBFB78}"/>
                </a:ext>
              </a:extLst>
            </p:cNvPr>
            <p:cNvSpPr/>
            <p:nvPr/>
          </p:nvSpPr>
          <p:spPr>
            <a:xfrm>
              <a:off x="4523244" y="2092769"/>
              <a:ext cx="301322" cy="619647"/>
            </a:xfrm>
            <a:custGeom>
              <a:avLst/>
              <a:gdLst/>
              <a:ahLst/>
              <a:cxnLst/>
              <a:rect l="l" t="t" r="r" b="b"/>
              <a:pathLst>
                <a:path w="2800" h="5758" extrusionOk="0">
                  <a:moveTo>
                    <a:pt x="291" y="1"/>
                  </a:moveTo>
                  <a:lnTo>
                    <a:pt x="0" y="108"/>
                  </a:lnTo>
                  <a:lnTo>
                    <a:pt x="2508" y="5758"/>
                  </a:lnTo>
                  <a:lnTo>
                    <a:pt x="2799" y="5650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4" name="Google Shape;172;p18">
              <a:extLst>
                <a:ext uri="{FF2B5EF4-FFF2-40B4-BE49-F238E27FC236}">
                  <a16:creationId xmlns:a16="http://schemas.microsoft.com/office/drawing/2014/main" id="{C003785F-5F4B-1121-5F59-627A3B08D26E}"/>
                </a:ext>
              </a:extLst>
            </p:cNvPr>
            <p:cNvSpPr/>
            <p:nvPr/>
          </p:nvSpPr>
          <p:spPr>
            <a:xfrm>
              <a:off x="4523244" y="2092769"/>
              <a:ext cx="301322" cy="619647"/>
            </a:xfrm>
            <a:custGeom>
              <a:avLst/>
              <a:gdLst/>
              <a:ahLst/>
              <a:cxnLst/>
              <a:rect l="l" t="t" r="r" b="b"/>
              <a:pathLst>
                <a:path w="2800" h="5758" extrusionOk="0">
                  <a:moveTo>
                    <a:pt x="2508" y="1"/>
                  </a:moveTo>
                  <a:lnTo>
                    <a:pt x="0" y="5650"/>
                  </a:lnTo>
                  <a:lnTo>
                    <a:pt x="291" y="5758"/>
                  </a:lnTo>
                  <a:lnTo>
                    <a:pt x="2799" y="108"/>
                  </a:lnTo>
                  <a:lnTo>
                    <a:pt x="2508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5" name="Google Shape;173;p18">
              <a:extLst>
                <a:ext uri="{FF2B5EF4-FFF2-40B4-BE49-F238E27FC236}">
                  <a16:creationId xmlns:a16="http://schemas.microsoft.com/office/drawing/2014/main" id="{51EFA087-9D5C-526F-0CEE-166B5B20499E}"/>
                </a:ext>
              </a:extLst>
            </p:cNvPr>
            <p:cNvSpPr/>
            <p:nvPr/>
          </p:nvSpPr>
          <p:spPr>
            <a:xfrm>
              <a:off x="4128623" y="2078457"/>
              <a:ext cx="391934" cy="644937"/>
            </a:xfrm>
            <a:custGeom>
              <a:avLst/>
              <a:gdLst/>
              <a:ahLst/>
              <a:cxnLst/>
              <a:rect l="l" t="t" r="r" b="b"/>
              <a:pathLst>
                <a:path w="3642" h="5993" extrusionOk="0">
                  <a:moveTo>
                    <a:pt x="0" y="1"/>
                  </a:moveTo>
                  <a:lnTo>
                    <a:pt x="0" y="5992"/>
                  </a:lnTo>
                  <a:lnTo>
                    <a:pt x="3642" y="5992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6" name="Google Shape;174;p18">
              <a:extLst>
                <a:ext uri="{FF2B5EF4-FFF2-40B4-BE49-F238E27FC236}">
                  <a16:creationId xmlns:a16="http://schemas.microsoft.com/office/drawing/2014/main" id="{A9CDD806-408C-FFB3-1538-1F4048BF5523}"/>
                </a:ext>
              </a:extLst>
            </p:cNvPr>
            <p:cNvSpPr/>
            <p:nvPr/>
          </p:nvSpPr>
          <p:spPr>
            <a:xfrm>
              <a:off x="4128623" y="2078457"/>
              <a:ext cx="391934" cy="644937"/>
            </a:xfrm>
            <a:custGeom>
              <a:avLst/>
              <a:gdLst/>
              <a:ahLst/>
              <a:cxnLst/>
              <a:rect l="l" t="t" r="r" b="b"/>
              <a:pathLst>
                <a:path w="3642" h="5993" extrusionOk="0">
                  <a:moveTo>
                    <a:pt x="0" y="1"/>
                  </a:moveTo>
                  <a:lnTo>
                    <a:pt x="0" y="5992"/>
                  </a:lnTo>
                  <a:lnTo>
                    <a:pt x="3642" y="5992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rgbClr val="8C2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7" name="Google Shape;175;p18">
              <a:extLst>
                <a:ext uri="{FF2B5EF4-FFF2-40B4-BE49-F238E27FC236}">
                  <a16:creationId xmlns:a16="http://schemas.microsoft.com/office/drawing/2014/main" id="{A551922C-0609-9E29-0AAA-1A7D0CB262CD}"/>
                </a:ext>
              </a:extLst>
            </p:cNvPr>
            <p:cNvSpPr/>
            <p:nvPr/>
          </p:nvSpPr>
          <p:spPr>
            <a:xfrm>
              <a:off x="3495422" y="1181624"/>
              <a:ext cx="1655657" cy="877277"/>
            </a:xfrm>
            <a:custGeom>
              <a:avLst/>
              <a:gdLst/>
              <a:ahLst/>
              <a:cxnLst/>
              <a:rect l="l" t="t" r="r" b="b"/>
              <a:pathLst>
                <a:path w="15385" h="8152" extrusionOk="0">
                  <a:moveTo>
                    <a:pt x="7708" y="0"/>
                  </a:moveTo>
                  <a:lnTo>
                    <a:pt x="3458" y="1742"/>
                  </a:lnTo>
                  <a:lnTo>
                    <a:pt x="0" y="7891"/>
                  </a:lnTo>
                  <a:lnTo>
                    <a:pt x="475" y="8151"/>
                  </a:lnTo>
                  <a:lnTo>
                    <a:pt x="3826" y="2191"/>
                  </a:lnTo>
                  <a:lnTo>
                    <a:pt x="7708" y="608"/>
                  </a:lnTo>
                  <a:lnTo>
                    <a:pt x="11559" y="2191"/>
                  </a:lnTo>
                  <a:lnTo>
                    <a:pt x="14909" y="8151"/>
                  </a:lnTo>
                  <a:lnTo>
                    <a:pt x="15384" y="7891"/>
                  </a:lnTo>
                  <a:lnTo>
                    <a:pt x="11926" y="1742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8" name="Google Shape;176;p18">
              <a:extLst>
                <a:ext uri="{FF2B5EF4-FFF2-40B4-BE49-F238E27FC236}">
                  <a16:creationId xmlns:a16="http://schemas.microsoft.com/office/drawing/2014/main" id="{2E6AACA0-220D-4C00-45F1-208CD4D15208}"/>
                </a:ext>
              </a:extLst>
            </p:cNvPr>
            <p:cNvSpPr/>
            <p:nvPr/>
          </p:nvSpPr>
          <p:spPr>
            <a:xfrm>
              <a:off x="5068416" y="2118703"/>
              <a:ext cx="571328" cy="355237"/>
            </a:xfrm>
            <a:custGeom>
              <a:avLst/>
              <a:gdLst/>
              <a:ahLst/>
              <a:cxnLst/>
              <a:rect l="l" t="t" r="r" b="b"/>
              <a:pathLst>
                <a:path w="5309" h="3301" extrusionOk="0">
                  <a:moveTo>
                    <a:pt x="1" y="0"/>
                  </a:moveTo>
                  <a:lnTo>
                    <a:pt x="1" y="634"/>
                  </a:lnTo>
                  <a:lnTo>
                    <a:pt x="5067" y="3300"/>
                  </a:lnTo>
                  <a:lnTo>
                    <a:pt x="5308" y="28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79" name="Google Shape;177;p18">
              <a:extLst>
                <a:ext uri="{FF2B5EF4-FFF2-40B4-BE49-F238E27FC236}">
                  <a16:creationId xmlns:a16="http://schemas.microsoft.com/office/drawing/2014/main" id="{961874B6-C7BA-FF26-B6A0-011B3605C1C9}"/>
                </a:ext>
              </a:extLst>
            </p:cNvPr>
            <p:cNvSpPr/>
            <p:nvPr/>
          </p:nvSpPr>
          <p:spPr>
            <a:xfrm>
              <a:off x="5167959" y="2416571"/>
              <a:ext cx="179394" cy="176596"/>
            </a:xfrm>
            <a:custGeom>
              <a:avLst/>
              <a:gdLst/>
              <a:ahLst/>
              <a:cxnLst/>
              <a:rect l="l" t="t" r="r" b="b"/>
              <a:pathLst>
                <a:path w="1667" h="1641" extrusionOk="0">
                  <a:moveTo>
                    <a:pt x="0" y="0"/>
                  </a:moveTo>
                  <a:lnTo>
                    <a:pt x="0" y="1640"/>
                  </a:lnTo>
                  <a:lnTo>
                    <a:pt x="1666" y="1640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0" name="Google Shape;178;p18">
              <a:extLst>
                <a:ext uri="{FF2B5EF4-FFF2-40B4-BE49-F238E27FC236}">
                  <a16:creationId xmlns:a16="http://schemas.microsoft.com/office/drawing/2014/main" id="{F8F6B9E2-F05E-60F3-B06F-63CB0963FD1E}"/>
                </a:ext>
              </a:extLst>
            </p:cNvPr>
            <p:cNvSpPr/>
            <p:nvPr/>
          </p:nvSpPr>
          <p:spPr>
            <a:xfrm>
              <a:off x="5190450" y="2439708"/>
              <a:ext cx="133658" cy="133012"/>
            </a:xfrm>
            <a:custGeom>
              <a:avLst/>
              <a:gdLst/>
              <a:ahLst/>
              <a:cxnLst/>
              <a:rect l="l" t="t" r="r" b="b"/>
              <a:pathLst>
                <a:path w="1242" h="1236" extrusionOk="0">
                  <a:moveTo>
                    <a:pt x="0" y="0"/>
                  </a:moveTo>
                  <a:lnTo>
                    <a:pt x="0" y="1235"/>
                  </a:lnTo>
                  <a:lnTo>
                    <a:pt x="1242" y="1235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1" name="Google Shape;179;p18">
              <a:extLst>
                <a:ext uri="{FF2B5EF4-FFF2-40B4-BE49-F238E27FC236}">
                  <a16:creationId xmlns:a16="http://schemas.microsoft.com/office/drawing/2014/main" id="{3A02A94E-D222-6139-9525-14409B933A8D}"/>
                </a:ext>
              </a:extLst>
            </p:cNvPr>
            <p:cNvSpPr/>
            <p:nvPr/>
          </p:nvSpPr>
          <p:spPr>
            <a:xfrm>
              <a:off x="5245011" y="2416571"/>
              <a:ext cx="25290" cy="176596"/>
            </a:xfrm>
            <a:custGeom>
              <a:avLst/>
              <a:gdLst/>
              <a:ahLst/>
              <a:cxnLst/>
              <a:rect l="l" t="t" r="r" b="b"/>
              <a:pathLst>
                <a:path w="235" h="1641" extrusionOk="0">
                  <a:moveTo>
                    <a:pt x="0" y="0"/>
                  </a:moveTo>
                  <a:lnTo>
                    <a:pt x="0" y="1640"/>
                  </a:lnTo>
                  <a:lnTo>
                    <a:pt x="234" y="164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2" name="Google Shape;180;p18">
              <a:extLst>
                <a:ext uri="{FF2B5EF4-FFF2-40B4-BE49-F238E27FC236}">
                  <a16:creationId xmlns:a16="http://schemas.microsoft.com/office/drawing/2014/main" id="{8CAA88CB-EA0D-CAD1-35D9-FFAB5F85F055}"/>
                </a:ext>
              </a:extLst>
            </p:cNvPr>
            <p:cNvSpPr/>
            <p:nvPr/>
          </p:nvSpPr>
          <p:spPr>
            <a:xfrm>
              <a:off x="5167959" y="2490823"/>
              <a:ext cx="179394" cy="28088"/>
            </a:xfrm>
            <a:custGeom>
              <a:avLst/>
              <a:gdLst/>
              <a:ahLst/>
              <a:cxnLst/>
              <a:rect l="l" t="t" r="r" b="b"/>
              <a:pathLst>
                <a:path w="1667" h="261" extrusionOk="0">
                  <a:moveTo>
                    <a:pt x="0" y="0"/>
                  </a:moveTo>
                  <a:lnTo>
                    <a:pt x="0" y="260"/>
                  </a:lnTo>
                  <a:lnTo>
                    <a:pt x="1666" y="260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3" name="Google Shape;181;p18">
              <a:extLst>
                <a:ext uri="{FF2B5EF4-FFF2-40B4-BE49-F238E27FC236}">
                  <a16:creationId xmlns:a16="http://schemas.microsoft.com/office/drawing/2014/main" id="{AA37D1E1-1EE7-16BA-126E-F629F0162D95}"/>
                </a:ext>
              </a:extLst>
            </p:cNvPr>
            <p:cNvSpPr/>
            <p:nvPr/>
          </p:nvSpPr>
          <p:spPr>
            <a:xfrm>
              <a:off x="5927598" y="2625015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19" y="1558"/>
                  </a:lnTo>
                  <a:lnTo>
                    <a:pt x="419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4" name="Google Shape;182;p18">
              <a:extLst>
                <a:ext uri="{FF2B5EF4-FFF2-40B4-BE49-F238E27FC236}">
                  <a16:creationId xmlns:a16="http://schemas.microsoft.com/office/drawing/2014/main" id="{969DD2B8-5397-1378-60DF-08F39D0026D4}"/>
                </a:ext>
              </a:extLst>
            </p:cNvPr>
            <p:cNvSpPr/>
            <p:nvPr/>
          </p:nvSpPr>
          <p:spPr>
            <a:xfrm>
              <a:off x="6040808" y="2625015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6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5" name="Google Shape;183;p18">
              <a:extLst>
                <a:ext uri="{FF2B5EF4-FFF2-40B4-BE49-F238E27FC236}">
                  <a16:creationId xmlns:a16="http://schemas.microsoft.com/office/drawing/2014/main" id="{F107A6B9-743E-E6BE-FE0F-454C0C884F79}"/>
                </a:ext>
              </a:extLst>
            </p:cNvPr>
            <p:cNvSpPr/>
            <p:nvPr/>
          </p:nvSpPr>
          <p:spPr>
            <a:xfrm>
              <a:off x="6154556" y="2625015"/>
              <a:ext cx="45844" cy="167772"/>
            </a:xfrm>
            <a:custGeom>
              <a:avLst/>
              <a:gdLst/>
              <a:ahLst/>
              <a:cxnLst/>
              <a:rect l="l" t="t" r="r" b="b"/>
              <a:pathLst>
                <a:path w="426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6" name="Google Shape;184;p18">
              <a:extLst>
                <a:ext uri="{FF2B5EF4-FFF2-40B4-BE49-F238E27FC236}">
                  <a16:creationId xmlns:a16="http://schemas.microsoft.com/office/drawing/2014/main" id="{24B1B429-6F4E-5D90-F3DB-A9AAA6467213}"/>
                </a:ext>
              </a:extLst>
            </p:cNvPr>
            <p:cNvSpPr/>
            <p:nvPr/>
          </p:nvSpPr>
          <p:spPr>
            <a:xfrm>
              <a:off x="6268411" y="2625015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19" y="1558"/>
                  </a:lnTo>
                  <a:lnTo>
                    <a:pt x="419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7" name="Google Shape;185;p18">
              <a:extLst>
                <a:ext uri="{FF2B5EF4-FFF2-40B4-BE49-F238E27FC236}">
                  <a16:creationId xmlns:a16="http://schemas.microsoft.com/office/drawing/2014/main" id="{25E972EF-C23B-A1A3-3E32-4EE1C4788670}"/>
                </a:ext>
              </a:extLst>
            </p:cNvPr>
            <p:cNvSpPr/>
            <p:nvPr/>
          </p:nvSpPr>
          <p:spPr>
            <a:xfrm>
              <a:off x="6381514" y="2625015"/>
              <a:ext cx="45844" cy="167772"/>
            </a:xfrm>
            <a:custGeom>
              <a:avLst/>
              <a:gdLst/>
              <a:ahLst/>
              <a:cxnLst/>
              <a:rect l="l" t="t" r="r" b="b"/>
              <a:pathLst>
                <a:path w="426" h="1559" extrusionOk="0">
                  <a:moveTo>
                    <a:pt x="216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8" name="Google Shape;186;p18">
              <a:extLst>
                <a:ext uri="{FF2B5EF4-FFF2-40B4-BE49-F238E27FC236}">
                  <a16:creationId xmlns:a16="http://schemas.microsoft.com/office/drawing/2014/main" id="{CB994683-DEFE-F93F-349E-73C3616C50C4}"/>
                </a:ext>
              </a:extLst>
            </p:cNvPr>
            <p:cNvSpPr/>
            <p:nvPr/>
          </p:nvSpPr>
          <p:spPr>
            <a:xfrm>
              <a:off x="6495369" y="2625015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89" name="Google Shape;187;p18">
              <a:extLst>
                <a:ext uri="{FF2B5EF4-FFF2-40B4-BE49-F238E27FC236}">
                  <a16:creationId xmlns:a16="http://schemas.microsoft.com/office/drawing/2014/main" id="{97DCEAAF-7E2D-6DD3-785C-E576039A0B0E}"/>
                </a:ext>
              </a:extLst>
            </p:cNvPr>
            <p:cNvSpPr/>
            <p:nvPr/>
          </p:nvSpPr>
          <p:spPr>
            <a:xfrm>
              <a:off x="6609225" y="2625015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09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18" y="1558"/>
                  </a:lnTo>
                  <a:lnTo>
                    <a:pt x="418" y="2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0" name="Google Shape;188;p18">
              <a:extLst>
                <a:ext uri="{FF2B5EF4-FFF2-40B4-BE49-F238E27FC236}">
                  <a16:creationId xmlns:a16="http://schemas.microsoft.com/office/drawing/2014/main" id="{9F96E97A-E25B-1261-6F1B-BD4402C8C051}"/>
                </a:ext>
              </a:extLst>
            </p:cNvPr>
            <p:cNvSpPr/>
            <p:nvPr/>
          </p:nvSpPr>
          <p:spPr>
            <a:xfrm>
              <a:off x="6722327" y="2625015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6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1" name="Google Shape;189;p18">
              <a:extLst>
                <a:ext uri="{FF2B5EF4-FFF2-40B4-BE49-F238E27FC236}">
                  <a16:creationId xmlns:a16="http://schemas.microsoft.com/office/drawing/2014/main" id="{41BAF4F2-B32D-B22B-7558-78BB31B1F36E}"/>
                </a:ext>
              </a:extLst>
            </p:cNvPr>
            <p:cNvSpPr/>
            <p:nvPr/>
          </p:nvSpPr>
          <p:spPr>
            <a:xfrm>
              <a:off x="5862168" y="2684954"/>
              <a:ext cx="905903" cy="25290"/>
            </a:xfrm>
            <a:custGeom>
              <a:avLst/>
              <a:gdLst/>
              <a:ahLst/>
              <a:cxnLst/>
              <a:rect l="l" t="t" r="r" b="b"/>
              <a:pathLst>
                <a:path w="8418" h="235" extrusionOk="0">
                  <a:moveTo>
                    <a:pt x="1" y="0"/>
                  </a:moveTo>
                  <a:lnTo>
                    <a:pt x="1" y="235"/>
                  </a:lnTo>
                  <a:lnTo>
                    <a:pt x="8418" y="235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2" name="Google Shape;190;p18">
              <a:extLst>
                <a:ext uri="{FF2B5EF4-FFF2-40B4-BE49-F238E27FC236}">
                  <a16:creationId xmlns:a16="http://schemas.microsoft.com/office/drawing/2014/main" id="{F6CAE3C2-B9EC-0EF6-A19C-097E984F795C}"/>
                </a:ext>
              </a:extLst>
            </p:cNvPr>
            <p:cNvSpPr/>
            <p:nvPr/>
          </p:nvSpPr>
          <p:spPr>
            <a:xfrm>
              <a:off x="5862168" y="2741558"/>
              <a:ext cx="905903" cy="25935"/>
            </a:xfrm>
            <a:custGeom>
              <a:avLst/>
              <a:gdLst/>
              <a:ahLst/>
              <a:cxnLst/>
              <a:rect l="l" t="t" r="r" b="b"/>
              <a:pathLst>
                <a:path w="8418" h="241" extrusionOk="0">
                  <a:moveTo>
                    <a:pt x="1" y="0"/>
                  </a:moveTo>
                  <a:lnTo>
                    <a:pt x="1" y="241"/>
                  </a:lnTo>
                  <a:lnTo>
                    <a:pt x="8418" y="241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3" name="Google Shape;191;p18">
              <a:extLst>
                <a:ext uri="{FF2B5EF4-FFF2-40B4-BE49-F238E27FC236}">
                  <a16:creationId xmlns:a16="http://schemas.microsoft.com/office/drawing/2014/main" id="{22B35A29-2F4E-DC2F-90DF-0F7F767EE1BF}"/>
                </a:ext>
              </a:extLst>
            </p:cNvPr>
            <p:cNvSpPr/>
            <p:nvPr/>
          </p:nvSpPr>
          <p:spPr>
            <a:xfrm>
              <a:off x="5893592" y="1884111"/>
              <a:ext cx="809050" cy="655806"/>
            </a:xfrm>
            <a:custGeom>
              <a:avLst/>
              <a:gdLst/>
              <a:ahLst/>
              <a:cxnLst/>
              <a:rect l="l" t="t" r="r" b="b"/>
              <a:pathLst>
                <a:path w="7518" h="6094" extrusionOk="0">
                  <a:moveTo>
                    <a:pt x="3775" y="1"/>
                  </a:moveTo>
                  <a:cubicBezTo>
                    <a:pt x="0" y="4801"/>
                    <a:pt x="3775" y="6093"/>
                    <a:pt x="3775" y="6093"/>
                  </a:cubicBezTo>
                  <a:cubicBezTo>
                    <a:pt x="3775" y="6093"/>
                    <a:pt x="7518" y="4801"/>
                    <a:pt x="3775" y="1"/>
                  </a:cubicBezTo>
                  <a:close/>
                </a:path>
              </a:pathLst>
            </a:custGeom>
            <a:solidFill>
              <a:srgbClr val="4C9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4" name="Google Shape;192;p18">
              <a:extLst>
                <a:ext uri="{FF2B5EF4-FFF2-40B4-BE49-F238E27FC236}">
                  <a16:creationId xmlns:a16="http://schemas.microsoft.com/office/drawing/2014/main" id="{DC662E4E-66F9-446B-9062-60539073B3BE}"/>
                </a:ext>
              </a:extLst>
            </p:cNvPr>
            <p:cNvSpPr/>
            <p:nvPr/>
          </p:nvSpPr>
          <p:spPr>
            <a:xfrm>
              <a:off x="6117752" y="1884111"/>
              <a:ext cx="182085" cy="655806"/>
            </a:xfrm>
            <a:custGeom>
              <a:avLst/>
              <a:gdLst/>
              <a:ahLst/>
              <a:cxnLst/>
              <a:rect l="l" t="t" r="r" b="b"/>
              <a:pathLst>
                <a:path w="1692" h="6094" extrusionOk="0">
                  <a:moveTo>
                    <a:pt x="1692" y="1"/>
                  </a:moveTo>
                  <a:cubicBezTo>
                    <a:pt x="425" y="1584"/>
                    <a:pt x="1" y="2800"/>
                    <a:pt x="1" y="3718"/>
                  </a:cubicBezTo>
                  <a:cubicBezTo>
                    <a:pt x="1" y="5517"/>
                    <a:pt x="1692" y="6093"/>
                    <a:pt x="1692" y="6093"/>
                  </a:cubicBezTo>
                  <a:lnTo>
                    <a:pt x="1692" y="1"/>
                  </a:lnTo>
                  <a:close/>
                </a:path>
              </a:pathLst>
            </a:custGeom>
            <a:solidFill>
              <a:srgbClr val="6DA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5" name="Google Shape;193;p18">
              <a:extLst>
                <a:ext uri="{FF2B5EF4-FFF2-40B4-BE49-F238E27FC236}">
                  <a16:creationId xmlns:a16="http://schemas.microsoft.com/office/drawing/2014/main" id="{361120AE-21B2-F308-7499-1ACFFD29C5C2}"/>
                </a:ext>
              </a:extLst>
            </p:cNvPr>
            <p:cNvSpPr/>
            <p:nvPr/>
          </p:nvSpPr>
          <p:spPr>
            <a:xfrm>
              <a:off x="6285414" y="2279582"/>
              <a:ext cx="25397" cy="574987"/>
            </a:xfrm>
            <a:custGeom>
              <a:avLst/>
              <a:gdLst/>
              <a:ahLst/>
              <a:cxnLst/>
              <a:rect l="l" t="t" r="r" b="b"/>
              <a:pathLst>
                <a:path w="236" h="5343" extrusionOk="0">
                  <a:moveTo>
                    <a:pt x="118" y="1"/>
                  </a:moveTo>
                  <a:cubicBezTo>
                    <a:pt x="60" y="1"/>
                    <a:pt x="1" y="34"/>
                    <a:pt x="1" y="100"/>
                  </a:cubicBezTo>
                  <a:lnTo>
                    <a:pt x="1" y="5243"/>
                  </a:lnTo>
                  <a:cubicBezTo>
                    <a:pt x="1" y="5310"/>
                    <a:pt x="60" y="5343"/>
                    <a:pt x="118" y="5343"/>
                  </a:cubicBezTo>
                  <a:cubicBezTo>
                    <a:pt x="177" y="5343"/>
                    <a:pt x="235" y="5310"/>
                    <a:pt x="235" y="5243"/>
                  </a:cubicBezTo>
                  <a:lnTo>
                    <a:pt x="235" y="100"/>
                  </a:lnTo>
                  <a:cubicBezTo>
                    <a:pt x="235" y="34"/>
                    <a:pt x="177" y="1"/>
                    <a:pt x="118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6" name="Google Shape;194;p18">
              <a:extLst>
                <a:ext uri="{FF2B5EF4-FFF2-40B4-BE49-F238E27FC236}">
                  <a16:creationId xmlns:a16="http://schemas.microsoft.com/office/drawing/2014/main" id="{3347EE9E-6E76-A33B-4C19-6F0228281F22}"/>
                </a:ext>
              </a:extLst>
            </p:cNvPr>
            <p:cNvSpPr/>
            <p:nvPr/>
          </p:nvSpPr>
          <p:spPr>
            <a:xfrm>
              <a:off x="6191360" y="2334895"/>
              <a:ext cx="125910" cy="109337"/>
            </a:xfrm>
            <a:custGeom>
              <a:avLst/>
              <a:gdLst/>
              <a:ahLst/>
              <a:cxnLst/>
              <a:rect l="l" t="t" r="r" b="b"/>
              <a:pathLst>
                <a:path w="1170" h="1016" extrusionOk="0">
                  <a:moveTo>
                    <a:pt x="161" y="0"/>
                  </a:moveTo>
                  <a:cubicBezTo>
                    <a:pt x="74" y="0"/>
                    <a:pt x="1" y="112"/>
                    <a:pt x="83" y="194"/>
                  </a:cubicBezTo>
                  <a:cubicBezTo>
                    <a:pt x="375" y="454"/>
                    <a:pt x="634" y="720"/>
                    <a:pt x="926" y="986"/>
                  </a:cubicBezTo>
                  <a:cubicBezTo>
                    <a:pt x="948" y="1007"/>
                    <a:pt x="972" y="1016"/>
                    <a:pt x="995" y="1016"/>
                  </a:cubicBezTo>
                  <a:cubicBezTo>
                    <a:pt x="1087" y="1016"/>
                    <a:pt x="1170" y="882"/>
                    <a:pt x="1084" y="796"/>
                  </a:cubicBezTo>
                  <a:cubicBezTo>
                    <a:pt x="793" y="562"/>
                    <a:pt x="533" y="296"/>
                    <a:pt x="242" y="36"/>
                  </a:cubicBezTo>
                  <a:cubicBezTo>
                    <a:pt x="216" y="11"/>
                    <a:pt x="188" y="0"/>
                    <a:pt x="161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7" name="Google Shape;195;p18">
              <a:extLst>
                <a:ext uri="{FF2B5EF4-FFF2-40B4-BE49-F238E27FC236}">
                  <a16:creationId xmlns:a16="http://schemas.microsoft.com/office/drawing/2014/main" id="{6EC60EC4-2BB8-27D2-2556-1631F6F782F3}"/>
                </a:ext>
              </a:extLst>
            </p:cNvPr>
            <p:cNvSpPr/>
            <p:nvPr/>
          </p:nvSpPr>
          <p:spPr>
            <a:xfrm>
              <a:off x="6279711" y="2280658"/>
              <a:ext cx="125264" cy="109444"/>
            </a:xfrm>
            <a:custGeom>
              <a:avLst/>
              <a:gdLst/>
              <a:ahLst/>
              <a:cxnLst/>
              <a:rect l="l" t="t" r="r" b="b"/>
              <a:pathLst>
                <a:path w="1164" h="1017" extrusionOk="0">
                  <a:moveTo>
                    <a:pt x="999" y="1"/>
                  </a:moveTo>
                  <a:cubicBezTo>
                    <a:pt x="973" y="1"/>
                    <a:pt x="946" y="11"/>
                    <a:pt x="922" y="33"/>
                  </a:cubicBezTo>
                  <a:cubicBezTo>
                    <a:pt x="630" y="299"/>
                    <a:pt x="371" y="565"/>
                    <a:pt x="105" y="800"/>
                  </a:cubicBezTo>
                  <a:cubicBezTo>
                    <a:pt x="0" y="884"/>
                    <a:pt x="91" y="1016"/>
                    <a:pt x="187" y="1016"/>
                  </a:cubicBezTo>
                  <a:cubicBezTo>
                    <a:pt x="214" y="1016"/>
                    <a:pt x="240" y="1006"/>
                    <a:pt x="263" y="983"/>
                  </a:cubicBezTo>
                  <a:cubicBezTo>
                    <a:pt x="529" y="724"/>
                    <a:pt x="820" y="458"/>
                    <a:pt x="1080" y="192"/>
                  </a:cubicBezTo>
                  <a:cubicBezTo>
                    <a:pt x="1163" y="113"/>
                    <a:pt x="1087" y="1"/>
                    <a:pt x="999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8" name="Google Shape;196;p18">
              <a:extLst>
                <a:ext uri="{FF2B5EF4-FFF2-40B4-BE49-F238E27FC236}">
                  <a16:creationId xmlns:a16="http://schemas.microsoft.com/office/drawing/2014/main" id="{C80C25CA-8EF7-CD0B-ECA8-D5078035C4F5}"/>
                </a:ext>
              </a:extLst>
            </p:cNvPr>
            <p:cNvSpPr/>
            <p:nvPr/>
          </p:nvSpPr>
          <p:spPr>
            <a:xfrm>
              <a:off x="5839677" y="2117197"/>
              <a:ext cx="354591" cy="505145"/>
            </a:xfrm>
            <a:custGeom>
              <a:avLst/>
              <a:gdLst/>
              <a:ahLst/>
              <a:cxnLst/>
              <a:rect l="l" t="t" r="r" b="b"/>
              <a:pathLst>
                <a:path w="3295" h="4694" extrusionOk="0">
                  <a:moveTo>
                    <a:pt x="1635" y="1"/>
                  </a:moveTo>
                  <a:cubicBezTo>
                    <a:pt x="869" y="1"/>
                    <a:pt x="235" y="634"/>
                    <a:pt x="235" y="1394"/>
                  </a:cubicBezTo>
                  <a:cubicBezTo>
                    <a:pt x="235" y="1609"/>
                    <a:pt x="286" y="1818"/>
                    <a:pt x="368" y="1977"/>
                  </a:cubicBezTo>
                  <a:cubicBezTo>
                    <a:pt x="128" y="2268"/>
                    <a:pt x="1" y="2635"/>
                    <a:pt x="1" y="3060"/>
                  </a:cubicBezTo>
                  <a:cubicBezTo>
                    <a:pt x="1" y="3959"/>
                    <a:pt x="736" y="4694"/>
                    <a:pt x="1635" y="4694"/>
                  </a:cubicBezTo>
                  <a:cubicBezTo>
                    <a:pt x="2560" y="4694"/>
                    <a:pt x="3294" y="3959"/>
                    <a:pt x="3294" y="3060"/>
                  </a:cubicBezTo>
                  <a:cubicBezTo>
                    <a:pt x="3294" y="2635"/>
                    <a:pt x="3168" y="2268"/>
                    <a:pt x="2927" y="1977"/>
                  </a:cubicBezTo>
                  <a:cubicBezTo>
                    <a:pt x="3009" y="1818"/>
                    <a:pt x="3060" y="1609"/>
                    <a:pt x="3060" y="1394"/>
                  </a:cubicBezTo>
                  <a:cubicBezTo>
                    <a:pt x="3060" y="634"/>
                    <a:pt x="2427" y="1"/>
                    <a:pt x="1635" y="1"/>
                  </a:cubicBezTo>
                  <a:close/>
                </a:path>
              </a:pathLst>
            </a:custGeom>
            <a:solidFill>
              <a:srgbClr val="FB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199" name="Google Shape;197;p18">
              <a:extLst>
                <a:ext uri="{FF2B5EF4-FFF2-40B4-BE49-F238E27FC236}">
                  <a16:creationId xmlns:a16="http://schemas.microsoft.com/office/drawing/2014/main" id="{058F933D-23D3-EC9E-01C7-D5D147B932A1}"/>
                </a:ext>
              </a:extLst>
            </p:cNvPr>
            <p:cNvSpPr/>
            <p:nvPr/>
          </p:nvSpPr>
          <p:spPr>
            <a:xfrm>
              <a:off x="5839677" y="2117197"/>
              <a:ext cx="175951" cy="505145"/>
            </a:xfrm>
            <a:custGeom>
              <a:avLst/>
              <a:gdLst/>
              <a:ahLst/>
              <a:cxnLst/>
              <a:rect l="l" t="t" r="r" b="b"/>
              <a:pathLst>
                <a:path w="1635" h="4694" extrusionOk="0">
                  <a:moveTo>
                    <a:pt x="1635" y="1"/>
                  </a:moveTo>
                  <a:cubicBezTo>
                    <a:pt x="869" y="1"/>
                    <a:pt x="235" y="634"/>
                    <a:pt x="235" y="1394"/>
                  </a:cubicBezTo>
                  <a:cubicBezTo>
                    <a:pt x="235" y="1609"/>
                    <a:pt x="286" y="1818"/>
                    <a:pt x="368" y="1977"/>
                  </a:cubicBezTo>
                  <a:cubicBezTo>
                    <a:pt x="128" y="2268"/>
                    <a:pt x="1" y="2635"/>
                    <a:pt x="1" y="3060"/>
                  </a:cubicBezTo>
                  <a:cubicBezTo>
                    <a:pt x="1" y="3959"/>
                    <a:pt x="736" y="4694"/>
                    <a:pt x="1635" y="4694"/>
                  </a:cubicBezTo>
                  <a:lnTo>
                    <a:pt x="1635" y="1"/>
                  </a:ln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0" name="Google Shape;198;p18">
              <a:extLst>
                <a:ext uri="{FF2B5EF4-FFF2-40B4-BE49-F238E27FC236}">
                  <a16:creationId xmlns:a16="http://schemas.microsoft.com/office/drawing/2014/main" id="{1DF91E20-C7CF-98D7-4D7C-14CEF36946F1}"/>
                </a:ext>
              </a:extLst>
            </p:cNvPr>
            <p:cNvSpPr/>
            <p:nvPr/>
          </p:nvSpPr>
          <p:spPr>
            <a:xfrm>
              <a:off x="6004004" y="2427333"/>
              <a:ext cx="25935" cy="427232"/>
            </a:xfrm>
            <a:custGeom>
              <a:avLst/>
              <a:gdLst/>
              <a:ahLst/>
              <a:cxnLst/>
              <a:rect l="l" t="t" r="r" b="b"/>
              <a:pathLst>
                <a:path w="241" h="3970" extrusionOk="0">
                  <a:moveTo>
                    <a:pt x="121" y="0"/>
                  </a:moveTo>
                  <a:cubicBezTo>
                    <a:pt x="60" y="0"/>
                    <a:pt x="0" y="32"/>
                    <a:pt x="0" y="95"/>
                  </a:cubicBezTo>
                  <a:lnTo>
                    <a:pt x="0" y="3870"/>
                  </a:lnTo>
                  <a:cubicBezTo>
                    <a:pt x="0" y="3937"/>
                    <a:pt x="60" y="3970"/>
                    <a:pt x="121" y="3970"/>
                  </a:cubicBezTo>
                  <a:cubicBezTo>
                    <a:pt x="181" y="3970"/>
                    <a:pt x="241" y="3937"/>
                    <a:pt x="241" y="3870"/>
                  </a:cubicBezTo>
                  <a:lnTo>
                    <a:pt x="241" y="95"/>
                  </a:lnTo>
                  <a:cubicBezTo>
                    <a:pt x="241" y="32"/>
                    <a:pt x="181" y="0"/>
                    <a:pt x="121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1" name="Google Shape;199;p18">
              <a:extLst>
                <a:ext uri="{FF2B5EF4-FFF2-40B4-BE49-F238E27FC236}">
                  <a16:creationId xmlns:a16="http://schemas.microsoft.com/office/drawing/2014/main" id="{31B5C01D-C45E-E4BD-6FD5-8FABAF35F88E}"/>
                </a:ext>
              </a:extLst>
            </p:cNvPr>
            <p:cNvSpPr/>
            <p:nvPr/>
          </p:nvSpPr>
          <p:spPr>
            <a:xfrm>
              <a:off x="5910380" y="2482430"/>
              <a:ext cx="125479" cy="109337"/>
            </a:xfrm>
            <a:custGeom>
              <a:avLst/>
              <a:gdLst/>
              <a:ahLst/>
              <a:cxnLst/>
              <a:rect l="l" t="t" r="r" b="b"/>
              <a:pathLst>
                <a:path w="1166" h="1016" extrusionOk="0">
                  <a:moveTo>
                    <a:pt x="163" y="1"/>
                  </a:moveTo>
                  <a:cubicBezTo>
                    <a:pt x="77" y="1"/>
                    <a:pt x="0" y="113"/>
                    <a:pt x="79" y="191"/>
                  </a:cubicBezTo>
                  <a:cubicBezTo>
                    <a:pt x="345" y="457"/>
                    <a:pt x="636" y="723"/>
                    <a:pt x="896" y="983"/>
                  </a:cubicBezTo>
                  <a:cubicBezTo>
                    <a:pt x="919" y="1006"/>
                    <a:pt x="945" y="1016"/>
                    <a:pt x="971" y="1016"/>
                  </a:cubicBezTo>
                  <a:cubicBezTo>
                    <a:pt x="1069" y="1016"/>
                    <a:pt x="1165" y="884"/>
                    <a:pt x="1086" y="799"/>
                  </a:cubicBezTo>
                  <a:cubicBezTo>
                    <a:pt x="794" y="565"/>
                    <a:pt x="528" y="299"/>
                    <a:pt x="237" y="33"/>
                  </a:cubicBezTo>
                  <a:cubicBezTo>
                    <a:pt x="214" y="10"/>
                    <a:pt x="188" y="1"/>
                    <a:pt x="163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2" name="Google Shape;200;p18">
              <a:extLst>
                <a:ext uri="{FF2B5EF4-FFF2-40B4-BE49-F238E27FC236}">
                  <a16:creationId xmlns:a16="http://schemas.microsoft.com/office/drawing/2014/main" id="{2F810B87-B2FB-02F2-3CA4-58DF4853CDC1}"/>
                </a:ext>
              </a:extLst>
            </p:cNvPr>
            <p:cNvSpPr/>
            <p:nvPr/>
          </p:nvSpPr>
          <p:spPr>
            <a:xfrm>
              <a:off x="5998085" y="2428193"/>
              <a:ext cx="125479" cy="109767"/>
            </a:xfrm>
            <a:custGeom>
              <a:avLst/>
              <a:gdLst/>
              <a:ahLst/>
              <a:cxnLst/>
              <a:rect l="l" t="t" r="r" b="b"/>
              <a:pathLst>
                <a:path w="1166" h="1020" extrusionOk="0">
                  <a:moveTo>
                    <a:pt x="1006" y="1"/>
                  </a:moveTo>
                  <a:cubicBezTo>
                    <a:pt x="980" y="1"/>
                    <a:pt x="953" y="11"/>
                    <a:pt x="929" y="37"/>
                  </a:cubicBezTo>
                  <a:cubicBezTo>
                    <a:pt x="638" y="303"/>
                    <a:pt x="372" y="562"/>
                    <a:pt x="81" y="803"/>
                  </a:cubicBezTo>
                  <a:cubicBezTo>
                    <a:pt x="1" y="888"/>
                    <a:pt x="98" y="1019"/>
                    <a:pt x="195" y="1019"/>
                  </a:cubicBezTo>
                  <a:cubicBezTo>
                    <a:pt x="221" y="1019"/>
                    <a:pt x="248" y="1010"/>
                    <a:pt x="271" y="987"/>
                  </a:cubicBezTo>
                  <a:cubicBezTo>
                    <a:pt x="530" y="721"/>
                    <a:pt x="822" y="461"/>
                    <a:pt x="1088" y="195"/>
                  </a:cubicBezTo>
                  <a:cubicBezTo>
                    <a:pt x="1165" y="113"/>
                    <a:pt x="1091" y="1"/>
                    <a:pt x="1006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3" name="Google Shape;201;p18">
              <a:extLst>
                <a:ext uri="{FF2B5EF4-FFF2-40B4-BE49-F238E27FC236}">
                  <a16:creationId xmlns:a16="http://schemas.microsoft.com/office/drawing/2014/main" id="{ABD93ABD-E5A4-D67F-B96C-DD8F7E53C998}"/>
                </a:ext>
              </a:extLst>
            </p:cNvPr>
            <p:cNvSpPr/>
            <p:nvPr/>
          </p:nvSpPr>
          <p:spPr>
            <a:xfrm>
              <a:off x="3599261" y="2535751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19" y="1558"/>
                  </a:lnTo>
                  <a:lnTo>
                    <a:pt x="419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4" name="Google Shape;202;p18">
              <a:extLst>
                <a:ext uri="{FF2B5EF4-FFF2-40B4-BE49-F238E27FC236}">
                  <a16:creationId xmlns:a16="http://schemas.microsoft.com/office/drawing/2014/main" id="{25F22DB5-5519-D372-3CA7-381A5E23FB4B}"/>
                </a:ext>
              </a:extLst>
            </p:cNvPr>
            <p:cNvSpPr/>
            <p:nvPr/>
          </p:nvSpPr>
          <p:spPr>
            <a:xfrm>
              <a:off x="3485405" y="2535751"/>
              <a:ext cx="45844" cy="167772"/>
            </a:xfrm>
            <a:custGeom>
              <a:avLst/>
              <a:gdLst/>
              <a:ahLst/>
              <a:cxnLst/>
              <a:rect l="l" t="t" r="r" b="b"/>
              <a:pathLst>
                <a:path w="426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5" name="Google Shape;203;p18">
              <a:extLst>
                <a:ext uri="{FF2B5EF4-FFF2-40B4-BE49-F238E27FC236}">
                  <a16:creationId xmlns:a16="http://schemas.microsoft.com/office/drawing/2014/main" id="{1B4C466C-A4E0-202C-148A-8CE8D2839052}"/>
                </a:ext>
              </a:extLst>
            </p:cNvPr>
            <p:cNvSpPr/>
            <p:nvPr/>
          </p:nvSpPr>
          <p:spPr>
            <a:xfrm>
              <a:off x="3371657" y="2535751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6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6" name="Google Shape;204;p18">
              <a:extLst>
                <a:ext uri="{FF2B5EF4-FFF2-40B4-BE49-F238E27FC236}">
                  <a16:creationId xmlns:a16="http://schemas.microsoft.com/office/drawing/2014/main" id="{2AE7248B-7497-9ABB-E656-CE57BCEAA349}"/>
                </a:ext>
              </a:extLst>
            </p:cNvPr>
            <p:cNvSpPr/>
            <p:nvPr/>
          </p:nvSpPr>
          <p:spPr>
            <a:xfrm>
              <a:off x="3258447" y="2535751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10" y="0"/>
                  </a:moveTo>
                  <a:lnTo>
                    <a:pt x="1" y="291"/>
                  </a:lnTo>
                  <a:lnTo>
                    <a:pt x="1" y="1558"/>
                  </a:lnTo>
                  <a:lnTo>
                    <a:pt x="419" y="1558"/>
                  </a:lnTo>
                  <a:lnTo>
                    <a:pt x="419" y="29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7" name="Google Shape;205;p18">
              <a:extLst>
                <a:ext uri="{FF2B5EF4-FFF2-40B4-BE49-F238E27FC236}">
                  <a16:creationId xmlns:a16="http://schemas.microsoft.com/office/drawing/2014/main" id="{ED32AB85-27F7-B03D-F2DC-727771436CAE}"/>
                </a:ext>
              </a:extLst>
            </p:cNvPr>
            <p:cNvSpPr/>
            <p:nvPr/>
          </p:nvSpPr>
          <p:spPr>
            <a:xfrm>
              <a:off x="3144699" y="2535751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09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24" y="1558"/>
                  </a:lnTo>
                  <a:lnTo>
                    <a:pt x="424" y="2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8" name="Google Shape;206;p18">
              <a:extLst>
                <a:ext uri="{FF2B5EF4-FFF2-40B4-BE49-F238E27FC236}">
                  <a16:creationId xmlns:a16="http://schemas.microsoft.com/office/drawing/2014/main" id="{D5DB6F4E-E6D0-FBE8-F86F-5781D83B052E}"/>
                </a:ext>
              </a:extLst>
            </p:cNvPr>
            <p:cNvSpPr/>
            <p:nvPr/>
          </p:nvSpPr>
          <p:spPr>
            <a:xfrm>
              <a:off x="3030844" y="2535751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6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09" name="Google Shape;207;p18">
              <a:extLst>
                <a:ext uri="{FF2B5EF4-FFF2-40B4-BE49-F238E27FC236}">
                  <a16:creationId xmlns:a16="http://schemas.microsoft.com/office/drawing/2014/main" id="{FE3E88B1-46C8-BD2E-BF3B-ABAF4BBCB2B7}"/>
                </a:ext>
              </a:extLst>
            </p:cNvPr>
            <p:cNvSpPr/>
            <p:nvPr/>
          </p:nvSpPr>
          <p:spPr>
            <a:xfrm>
              <a:off x="2917741" y="2535751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09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18" y="1558"/>
                  </a:lnTo>
                  <a:lnTo>
                    <a:pt x="418" y="2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0" name="Google Shape;208;p18">
              <a:extLst>
                <a:ext uri="{FF2B5EF4-FFF2-40B4-BE49-F238E27FC236}">
                  <a16:creationId xmlns:a16="http://schemas.microsoft.com/office/drawing/2014/main" id="{D1677422-89B2-2E37-1D57-8765B3024248}"/>
                </a:ext>
              </a:extLst>
            </p:cNvPr>
            <p:cNvSpPr/>
            <p:nvPr/>
          </p:nvSpPr>
          <p:spPr>
            <a:xfrm>
              <a:off x="2803886" y="2535751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09" y="0"/>
                  </a:moveTo>
                  <a:lnTo>
                    <a:pt x="0" y="291"/>
                  </a:lnTo>
                  <a:lnTo>
                    <a:pt x="0" y="1558"/>
                  </a:lnTo>
                  <a:lnTo>
                    <a:pt x="425" y="1558"/>
                  </a:lnTo>
                  <a:lnTo>
                    <a:pt x="425" y="2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1" name="Google Shape;209;p18">
              <a:extLst>
                <a:ext uri="{FF2B5EF4-FFF2-40B4-BE49-F238E27FC236}">
                  <a16:creationId xmlns:a16="http://schemas.microsoft.com/office/drawing/2014/main" id="{6B939A31-BCBB-DAE7-3AEE-B6A7254BB58C}"/>
                </a:ext>
              </a:extLst>
            </p:cNvPr>
            <p:cNvSpPr/>
            <p:nvPr/>
          </p:nvSpPr>
          <p:spPr>
            <a:xfrm>
              <a:off x="2803886" y="2595690"/>
              <a:ext cx="905903" cy="25290"/>
            </a:xfrm>
            <a:custGeom>
              <a:avLst/>
              <a:gdLst/>
              <a:ahLst/>
              <a:cxnLst/>
              <a:rect l="l" t="t" r="r" b="b"/>
              <a:pathLst>
                <a:path w="8418" h="235" extrusionOk="0">
                  <a:moveTo>
                    <a:pt x="0" y="0"/>
                  </a:moveTo>
                  <a:lnTo>
                    <a:pt x="0" y="235"/>
                  </a:lnTo>
                  <a:lnTo>
                    <a:pt x="8418" y="235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2" name="Google Shape;210;p18">
              <a:extLst>
                <a:ext uri="{FF2B5EF4-FFF2-40B4-BE49-F238E27FC236}">
                  <a16:creationId xmlns:a16="http://schemas.microsoft.com/office/drawing/2014/main" id="{4CFA7D07-B440-2814-B44D-57496C1F84A3}"/>
                </a:ext>
              </a:extLst>
            </p:cNvPr>
            <p:cNvSpPr/>
            <p:nvPr/>
          </p:nvSpPr>
          <p:spPr>
            <a:xfrm>
              <a:off x="2803886" y="2652294"/>
              <a:ext cx="905903" cy="25935"/>
            </a:xfrm>
            <a:custGeom>
              <a:avLst/>
              <a:gdLst/>
              <a:ahLst/>
              <a:cxnLst/>
              <a:rect l="l" t="t" r="r" b="b"/>
              <a:pathLst>
                <a:path w="8418" h="241" extrusionOk="0">
                  <a:moveTo>
                    <a:pt x="0" y="0"/>
                  </a:moveTo>
                  <a:lnTo>
                    <a:pt x="0" y="241"/>
                  </a:lnTo>
                  <a:lnTo>
                    <a:pt x="8418" y="241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3" name="Google Shape;211;p18">
              <a:extLst>
                <a:ext uri="{FF2B5EF4-FFF2-40B4-BE49-F238E27FC236}">
                  <a16:creationId xmlns:a16="http://schemas.microsoft.com/office/drawing/2014/main" id="{5C964B93-61D0-535F-3337-A9090F5C320E}"/>
                </a:ext>
              </a:extLst>
            </p:cNvPr>
            <p:cNvSpPr/>
            <p:nvPr/>
          </p:nvSpPr>
          <p:spPr>
            <a:xfrm>
              <a:off x="2940233" y="2794664"/>
              <a:ext cx="43046" cy="17218"/>
            </a:xfrm>
            <a:custGeom>
              <a:avLst/>
              <a:gdLst/>
              <a:ahLst/>
              <a:cxnLst/>
              <a:rect l="l" t="t" r="r" b="b"/>
              <a:pathLst>
                <a:path w="40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99" y="159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5D5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4" name="Google Shape;212;p18">
              <a:extLst>
                <a:ext uri="{FF2B5EF4-FFF2-40B4-BE49-F238E27FC236}">
                  <a16:creationId xmlns:a16="http://schemas.microsoft.com/office/drawing/2014/main" id="{98B9FC74-A81A-9B1C-0703-91FB7E881C37}"/>
                </a:ext>
              </a:extLst>
            </p:cNvPr>
            <p:cNvSpPr/>
            <p:nvPr/>
          </p:nvSpPr>
          <p:spPr>
            <a:xfrm>
              <a:off x="3471092" y="2072377"/>
              <a:ext cx="381172" cy="499656"/>
            </a:xfrm>
            <a:custGeom>
              <a:avLst/>
              <a:gdLst/>
              <a:ahLst/>
              <a:cxnLst/>
              <a:rect l="l" t="t" r="r" b="b"/>
              <a:pathLst>
                <a:path w="3542" h="4643" extrusionOk="0">
                  <a:moveTo>
                    <a:pt x="1768" y="0"/>
                  </a:moveTo>
                  <a:cubicBezTo>
                    <a:pt x="793" y="0"/>
                    <a:pt x="1" y="1058"/>
                    <a:pt x="1" y="2325"/>
                  </a:cubicBezTo>
                  <a:cubicBezTo>
                    <a:pt x="1" y="3617"/>
                    <a:pt x="793" y="4643"/>
                    <a:pt x="1768" y="4643"/>
                  </a:cubicBezTo>
                  <a:cubicBezTo>
                    <a:pt x="2750" y="4643"/>
                    <a:pt x="3541" y="3617"/>
                    <a:pt x="3541" y="2325"/>
                  </a:cubicBezTo>
                  <a:cubicBezTo>
                    <a:pt x="3541" y="1058"/>
                    <a:pt x="2750" y="0"/>
                    <a:pt x="1768" y="0"/>
                  </a:cubicBezTo>
                  <a:close/>
                </a:path>
              </a:pathLst>
            </a:custGeom>
            <a:solidFill>
              <a:srgbClr val="FB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5" name="Google Shape;213;p18">
              <a:extLst>
                <a:ext uri="{FF2B5EF4-FFF2-40B4-BE49-F238E27FC236}">
                  <a16:creationId xmlns:a16="http://schemas.microsoft.com/office/drawing/2014/main" id="{279C59FC-CED6-6381-CA50-5998B430271F}"/>
                </a:ext>
              </a:extLst>
            </p:cNvPr>
            <p:cNvSpPr/>
            <p:nvPr/>
          </p:nvSpPr>
          <p:spPr>
            <a:xfrm>
              <a:off x="3471092" y="2072377"/>
              <a:ext cx="190263" cy="499656"/>
            </a:xfrm>
            <a:custGeom>
              <a:avLst/>
              <a:gdLst/>
              <a:ahLst/>
              <a:cxnLst/>
              <a:rect l="l" t="t" r="r" b="b"/>
              <a:pathLst>
                <a:path w="1768" h="4643" extrusionOk="0">
                  <a:moveTo>
                    <a:pt x="1768" y="0"/>
                  </a:moveTo>
                  <a:cubicBezTo>
                    <a:pt x="793" y="0"/>
                    <a:pt x="1" y="1058"/>
                    <a:pt x="1" y="2325"/>
                  </a:cubicBezTo>
                  <a:cubicBezTo>
                    <a:pt x="1" y="3617"/>
                    <a:pt x="793" y="4643"/>
                    <a:pt x="1768" y="4643"/>
                  </a:cubicBezTo>
                  <a:lnTo>
                    <a:pt x="1768" y="0"/>
                  </a:ln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6" name="Google Shape;214;p18">
              <a:extLst>
                <a:ext uri="{FF2B5EF4-FFF2-40B4-BE49-F238E27FC236}">
                  <a16:creationId xmlns:a16="http://schemas.microsoft.com/office/drawing/2014/main" id="{AE6364E1-AEC3-3DCB-8FD2-95F208DBB272}"/>
                </a:ext>
              </a:extLst>
            </p:cNvPr>
            <p:cNvSpPr/>
            <p:nvPr/>
          </p:nvSpPr>
          <p:spPr>
            <a:xfrm>
              <a:off x="3650377" y="2332258"/>
              <a:ext cx="25290" cy="429061"/>
            </a:xfrm>
            <a:custGeom>
              <a:avLst/>
              <a:gdLst/>
              <a:ahLst/>
              <a:cxnLst/>
              <a:rect l="l" t="t" r="r" b="b"/>
              <a:pathLst>
                <a:path w="235" h="3987" extrusionOk="0">
                  <a:moveTo>
                    <a:pt x="118" y="0"/>
                  </a:moveTo>
                  <a:cubicBezTo>
                    <a:pt x="59" y="0"/>
                    <a:pt x="1" y="40"/>
                    <a:pt x="1" y="119"/>
                  </a:cubicBezTo>
                  <a:lnTo>
                    <a:pt x="1" y="3868"/>
                  </a:lnTo>
                  <a:cubicBezTo>
                    <a:pt x="1" y="3947"/>
                    <a:pt x="59" y="3987"/>
                    <a:pt x="118" y="3987"/>
                  </a:cubicBezTo>
                  <a:cubicBezTo>
                    <a:pt x="176" y="3987"/>
                    <a:pt x="235" y="3947"/>
                    <a:pt x="235" y="3868"/>
                  </a:cubicBezTo>
                  <a:lnTo>
                    <a:pt x="235" y="119"/>
                  </a:lnTo>
                  <a:cubicBezTo>
                    <a:pt x="235" y="40"/>
                    <a:pt x="176" y="0"/>
                    <a:pt x="118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7" name="Google Shape;215;p18">
              <a:extLst>
                <a:ext uri="{FF2B5EF4-FFF2-40B4-BE49-F238E27FC236}">
                  <a16:creationId xmlns:a16="http://schemas.microsoft.com/office/drawing/2014/main" id="{037CBAC8-4B18-6661-FD24-23EE2EF1C1AC}"/>
                </a:ext>
              </a:extLst>
            </p:cNvPr>
            <p:cNvSpPr/>
            <p:nvPr/>
          </p:nvSpPr>
          <p:spPr>
            <a:xfrm>
              <a:off x="3554278" y="2389507"/>
              <a:ext cx="124941" cy="106969"/>
            </a:xfrm>
            <a:custGeom>
              <a:avLst/>
              <a:gdLst/>
              <a:ahLst/>
              <a:cxnLst/>
              <a:rect l="l" t="t" r="r" b="b"/>
              <a:pathLst>
                <a:path w="1161" h="994" extrusionOk="0">
                  <a:moveTo>
                    <a:pt x="177" y="0"/>
                  </a:moveTo>
                  <a:cubicBezTo>
                    <a:pt x="84" y="0"/>
                    <a:pt x="0" y="112"/>
                    <a:pt x="102" y="195"/>
                  </a:cubicBezTo>
                  <a:cubicBezTo>
                    <a:pt x="362" y="454"/>
                    <a:pt x="628" y="695"/>
                    <a:pt x="919" y="961"/>
                  </a:cubicBezTo>
                  <a:cubicBezTo>
                    <a:pt x="943" y="984"/>
                    <a:pt x="970" y="994"/>
                    <a:pt x="996" y="994"/>
                  </a:cubicBezTo>
                  <a:cubicBezTo>
                    <a:pt x="1085" y="994"/>
                    <a:pt x="1161" y="881"/>
                    <a:pt x="1077" y="803"/>
                  </a:cubicBezTo>
                  <a:cubicBezTo>
                    <a:pt x="811" y="537"/>
                    <a:pt x="520" y="271"/>
                    <a:pt x="260" y="36"/>
                  </a:cubicBezTo>
                  <a:cubicBezTo>
                    <a:pt x="235" y="11"/>
                    <a:pt x="205" y="0"/>
                    <a:pt x="177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8" name="Google Shape;216;p18">
              <a:extLst>
                <a:ext uri="{FF2B5EF4-FFF2-40B4-BE49-F238E27FC236}">
                  <a16:creationId xmlns:a16="http://schemas.microsoft.com/office/drawing/2014/main" id="{2959B08E-EED9-92B6-5E62-BC32C33C1B1B}"/>
                </a:ext>
              </a:extLst>
            </p:cNvPr>
            <p:cNvSpPr/>
            <p:nvPr/>
          </p:nvSpPr>
          <p:spPr>
            <a:xfrm>
              <a:off x="3644243" y="2335702"/>
              <a:ext cx="125479" cy="106646"/>
            </a:xfrm>
            <a:custGeom>
              <a:avLst/>
              <a:gdLst/>
              <a:ahLst/>
              <a:cxnLst/>
              <a:rect l="l" t="t" r="r" b="b"/>
              <a:pathLst>
                <a:path w="1166" h="991" extrusionOk="0">
                  <a:moveTo>
                    <a:pt x="994" y="0"/>
                  </a:moveTo>
                  <a:cubicBezTo>
                    <a:pt x="964" y="0"/>
                    <a:pt x="931" y="11"/>
                    <a:pt x="900" y="36"/>
                  </a:cubicBezTo>
                  <a:cubicBezTo>
                    <a:pt x="634" y="270"/>
                    <a:pt x="349" y="536"/>
                    <a:pt x="83" y="796"/>
                  </a:cubicBezTo>
                  <a:cubicBezTo>
                    <a:pt x="1" y="878"/>
                    <a:pt x="74" y="990"/>
                    <a:pt x="161" y="990"/>
                  </a:cubicBezTo>
                  <a:cubicBezTo>
                    <a:pt x="188" y="990"/>
                    <a:pt x="216" y="980"/>
                    <a:pt x="241" y="954"/>
                  </a:cubicBezTo>
                  <a:cubicBezTo>
                    <a:pt x="533" y="695"/>
                    <a:pt x="792" y="454"/>
                    <a:pt x="1084" y="194"/>
                  </a:cubicBezTo>
                  <a:cubicBezTo>
                    <a:pt x="1166" y="112"/>
                    <a:pt x="1093" y="0"/>
                    <a:pt x="994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19" name="Google Shape;217;p18">
              <a:extLst>
                <a:ext uri="{FF2B5EF4-FFF2-40B4-BE49-F238E27FC236}">
                  <a16:creationId xmlns:a16="http://schemas.microsoft.com/office/drawing/2014/main" id="{27EA1C4F-A4DF-3CAE-2EDC-CFCA5B4D61AA}"/>
                </a:ext>
              </a:extLst>
            </p:cNvPr>
            <p:cNvSpPr/>
            <p:nvPr/>
          </p:nvSpPr>
          <p:spPr>
            <a:xfrm>
              <a:off x="3090785" y="1964658"/>
              <a:ext cx="445849" cy="443159"/>
            </a:xfrm>
            <a:custGeom>
              <a:avLst/>
              <a:gdLst/>
              <a:ahLst/>
              <a:cxnLst/>
              <a:rect l="l" t="t" r="r" b="b"/>
              <a:pathLst>
                <a:path w="4143" h="4118" extrusionOk="0">
                  <a:moveTo>
                    <a:pt x="2085" y="1"/>
                  </a:moveTo>
                  <a:cubicBezTo>
                    <a:pt x="925" y="1"/>
                    <a:pt x="1" y="919"/>
                    <a:pt x="1" y="2059"/>
                  </a:cubicBezTo>
                  <a:cubicBezTo>
                    <a:pt x="1" y="3193"/>
                    <a:pt x="925" y="4117"/>
                    <a:pt x="2085" y="4117"/>
                  </a:cubicBezTo>
                  <a:cubicBezTo>
                    <a:pt x="3218" y="4117"/>
                    <a:pt x="4143" y="3193"/>
                    <a:pt x="4143" y="2059"/>
                  </a:cubicBezTo>
                  <a:cubicBezTo>
                    <a:pt x="4143" y="919"/>
                    <a:pt x="3218" y="1"/>
                    <a:pt x="2085" y="1"/>
                  </a:cubicBezTo>
                  <a:close/>
                </a:path>
              </a:pathLst>
            </a:custGeom>
            <a:solidFill>
              <a:srgbClr val="4C9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0" name="Google Shape;218;p18">
              <a:extLst>
                <a:ext uri="{FF2B5EF4-FFF2-40B4-BE49-F238E27FC236}">
                  <a16:creationId xmlns:a16="http://schemas.microsoft.com/office/drawing/2014/main" id="{38D3208F-2F0D-A564-F3E3-25823CB862C6}"/>
                </a:ext>
              </a:extLst>
            </p:cNvPr>
            <p:cNvSpPr/>
            <p:nvPr/>
          </p:nvSpPr>
          <p:spPr>
            <a:xfrm>
              <a:off x="3090785" y="1964658"/>
              <a:ext cx="224377" cy="443159"/>
            </a:xfrm>
            <a:custGeom>
              <a:avLst/>
              <a:gdLst/>
              <a:ahLst/>
              <a:cxnLst/>
              <a:rect l="l" t="t" r="r" b="b"/>
              <a:pathLst>
                <a:path w="2085" h="4118" extrusionOk="0">
                  <a:moveTo>
                    <a:pt x="2085" y="1"/>
                  </a:moveTo>
                  <a:cubicBezTo>
                    <a:pt x="925" y="1"/>
                    <a:pt x="1" y="919"/>
                    <a:pt x="1" y="2059"/>
                  </a:cubicBezTo>
                  <a:cubicBezTo>
                    <a:pt x="1" y="3193"/>
                    <a:pt x="925" y="4117"/>
                    <a:pt x="2085" y="4117"/>
                  </a:cubicBezTo>
                  <a:lnTo>
                    <a:pt x="2085" y="1"/>
                  </a:lnTo>
                  <a:close/>
                </a:path>
              </a:pathLst>
            </a:custGeom>
            <a:solidFill>
              <a:srgbClr val="6DA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1" name="Google Shape;219;p18">
              <a:extLst>
                <a:ext uri="{FF2B5EF4-FFF2-40B4-BE49-F238E27FC236}">
                  <a16:creationId xmlns:a16="http://schemas.microsoft.com/office/drawing/2014/main" id="{ECF9BF66-3C1B-1CED-0DA1-DB1D82EB6C41}"/>
                </a:ext>
              </a:extLst>
            </p:cNvPr>
            <p:cNvSpPr/>
            <p:nvPr/>
          </p:nvSpPr>
          <p:spPr>
            <a:xfrm>
              <a:off x="3300739" y="2184293"/>
              <a:ext cx="26043" cy="577032"/>
            </a:xfrm>
            <a:custGeom>
              <a:avLst/>
              <a:gdLst/>
              <a:ahLst/>
              <a:cxnLst/>
              <a:rect l="l" t="t" r="r" b="b"/>
              <a:pathLst>
                <a:path w="242" h="5362" extrusionOk="0">
                  <a:moveTo>
                    <a:pt x="121" y="1"/>
                  </a:moveTo>
                  <a:cubicBezTo>
                    <a:pt x="61" y="1"/>
                    <a:pt x="1" y="40"/>
                    <a:pt x="1" y="119"/>
                  </a:cubicBezTo>
                  <a:lnTo>
                    <a:pt x="1" y="5243"/>
                  </a:lnTo>
                  <a:cubicBezTo>
                    <a:pt x="1" y="5322"/>
                    <a:pt x="61" y="5362"/>
                    <a:pt x="121" y="5362"/>
                  </a:cubicBezTo>
                  <a:cubicBezTo>
                    <a:pt x="181" y="5362"/>
                    <a:pt x="241" y="5322"/>
                    <a:pt x="241" y="5243"/>
                  </a:cubicBezTo>
                  <a:lnTo>
                    <a:pt x="241" y="119"/>
                  </a:lnTo>
                  <a:cubicBezTo>
                    <a:pt x="241" y="40"/>
                    <a:pt x="181" y="1"/>
                    <a:pt x="121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2" name="Google Shape;220;p18">
              <a:extLst>
                <a:ext uri="{FF2B5EF4-FFF2-40B4-BE49-F238E27FC236}">
                  <a16:creationId xmlns:a16="http://schemas.microsoft.com/office/drawing/2014/main" id="{FEE3A3CF-6375-137A-E9DE-65A1EB918B45}"/>
                </a:ext>
              </a:extLst>
            </p:cNvPr>
            <p:cNvSpPr/>
            <p:nvPr/>
          </p:nvSpPr>
          <p:spPr>
            <a:xfrm>
              <a:off x="3207223" y="2241649"/>
              <a:ext cx="125156" cy="107292"/>
            </a:xfrm>
            <a:custGeom>
              <a:avLst/>
              <a:gdLst/>
              <a:ahLst/>
              <a:cxnLst/>
              <a:rect l="l" t="t" r="r" b="b"/>
              <a:pathLst>
                <a:path w="1163" h="997" extrusionOk="0">
                  <a:moveTo>
                    <a:pt x="159" y="0"/>
                  </a:moveTo>
                  <a:cubicBezTo>
                    <a:pt x="75" y="0"/>
                    <a:pt x="0" y="112"/>
                    <a:pt x="78" y="194"/>
                  </a:cubicBezTo>
                  <a:cubicBezTo>
                    <a:pt x="369" y="460"/>
                    <a:pt x="635" y="695"/>
                    <a:pt x="895" y="961"/>
                  </a:cubicBezTo>
                  <a:cubicBezTo>
                    <a:pt x="926" y="986"/>
                    <a:pt x="959" y="997"/>
                    <a:pt x="989" y="997"/>
                  </a:cubicBezTo>
                  <a:cubicBezTo>
                    <a:pt x="1088" y="997"/>
                    <a:pt x="1162" y="885"/>
                    <a:pt x="1085" y="802"/>
                  </a:cubicBezTo>
                  <a:cubicBezTo>
                    <a:pt x="794" y="536"/>
                    <a:pt x="528" y="277"/>
                    <a:pt x="236" y="36"/>
                  </a:cubicBezTo>
                  <a:cubicBezTo>
                    <a:pt x="212" y="11"/>
                    <a:pt x="185" y="0"/>
                    <a:pt x="159" y="0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3" name="Google Shape;221;p18">
              <a:extLst>
                <a:ext uri="{FF2B5EF4-FFF2-40B4-BE49-F238E27FC236}">
                  <a16:creationId xmlns:a16="http://schemas.microsoft.com/office/drawing/2014/main" id="{A558FFC1-8DF5-0AB4-8C6E-B340987F7661}"/>
                </a:ext>
              </a:extLst>
            </p:cNvPr>
            <p:cNvSpPr/>
            <p:nvPr/>
          </p:nvSpPr>
          <p:spPr>
            <a:xfrm>
              <a:off x="3295036" y="2187736"/>
              <a:ext cx="125264" cy="106969"/>
            </a:xfrm>
            <a:custGeom>
              <a:avLst/>
              <a:gdLst/>
              <a:ahLst/>
              <a:cxnLst/>
              <a:rect l="l" t="t" r="r" b="b"/>
              <a:pathLst>
                <a:path w="1164" h="994" extrusionOk="0">
                  <a:moveTo>
                    <a:pt x="1004" y="1"/>
                  </a:moveTo>
                  <a:cubicBezTo>
                    <a:pt x="978" y="1"/>
                    <a:pt x="951" y="11"/>
                    <a:pt x="928" y="37"/>
                  </a:cubicBezTo>
                  <a:cubicBezTo>
                    <a:pt x="636" y="271"/>
                    <a:pt x="370" y="537"/>
                    <a:pt x="79" y="803"/>
                  </a:cubicBezTo>
                  <a:cubicBezTo>
                    <a:pt x="0" y="881"/>
                    <a:pt x="93" y="994"/>
                    <a:pt x="188" y="994"/>
                  </a:cubicBezTo>
                  <a:cubicBezTo>
                    <a:pt x="216" y="994"/>
                    <a:pt x="244" y="984"/>
                    <a:pt x="269" y="961"/>
                  </a:cubicBezTo>
                  <a:cubicBezTo>
                    <a:pt x="529" y="695"/>
                    <a:pt x="820" y="461"/>
                    <a:pt x="1086" y="195"/>
                  </a:cubicBezTo>
                  <a:cubicBezTo>
                    <a:pt x="1163" y="113"/>
                    <a:pt x="1089" y="1"/>
                    <a:pt x="1004" y="1"/>
                  </a:cubicBezTo>
                  <a:close/>
                </a:path>
              </a:pathLst>
            </a:custGeom>
            <a:solidFill>
              <a:srgbClr val="AD3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4" name="Google Shape;222;p18">
              <a:extLst>
                <a:ext uri="{FF2B5EF4-FFF2-40B4-BE49-F238E27FC236}">
                  <a16:creationId xmlns:a16="http://schemas.microsoft.com/office/drawing/2014/main" id="{9B01A681-A774-BE72-D867-42F056C8DF09}"/>
                </a:ext>
              </a:extLst>
            </p:cNvPr>
            <p:cNvSpPr/>
            <p:nvPr/>
          </p:nvSpPr>
          <p:spPr>
            <a:xfrm>
              <a:off x="3047847" y="2763349"/>
              <a:ext cx="48534" cy="167772"/>
            </a:xfrm>
            <a:custGeom>
              <a:avLst/>
              <a:gdLst/>
              <a:ahLst/>
              <a:cxnLst/>
              <a:rect l="l" t="t" r="r" b="b"/>
              <a:pathLst>
                <a:path w="451" h="1559" extrusionOk="0">
                  <a:moveTo>
                    <a:pt x="241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5" name="Google Shape;223;p18">
              <a:extLst>
                <a:ext uri="{FF2B5EF4-FFF2-40B4-BE49-F238E27FC236}">
                  <a16:creationId xmlns:a16="http://schemas.microsoft.com/office/drawing/2014/main" id="{5FF44BFE-C6AB-75E0-E060-F7611E8246D4}"/>
                </a:ext>
              </a:extLst>
            </p:cNvPr>
            <p:cNvSpPr/>
            <p:nvPr/>
          </p:nvSpPr>
          <p:spPr>
            <a:xfrm>
              <a:off x="2934744" y="2763349"/>
              <a:ext cx="48534" cy="167772"/>
            </a:xfrm>
            <a:custGeom>
              <a:avLst/>
              <a:gdLst/>
              <a:ahLst/>
              <a:cxnLst/>
              <a:rect l="l" t="t" r="r" b="b"/>
              <a:pathLst>
                <a:path w="451" h="1559" extrusionOk="0">
                  <a:moveTo>
                    <a:pt x="235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6" name="Google Shape;224;p18">
              <a:extLst>
                <a:ext uri="{FF2B5EF4-FFF2-40B4-BE49-F238E27FC236}">
                  <a16:creationId xmlns:a16="http://schemas.microsoft.com/office/drawing/2014/main" id="{C6F423B2-84F2-9864-3D30-33DD41778343}"/>
                </a:ext>
              </a:extLst>
            </p:cNvPr>
            <p:cNvSpPr/>
            <p:nvPr/>
          </p:nvSpPr>
          <p:spPr>
            <a:xfrm>
              <a:off x="2820889" y="2763349"/>
              <a:ext cx="48534" cy="167772"/>
            </a:xfrm>
            <a:custGeom>
              <a:avLst/>
              <a:gdLst/>
              <a:ahLst/>
              <a:cxnLst/>
              <a:rect l="l" t="t" r="r" b="b"/>
              <a:pathLst>
                <a:path w="451" h="1559" extrusionOk="0">
                  <a:moveTo>
                    <a:pt x="241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7" name="Google Shape;225;p18">
              <a:extLst>
                <a:ext uri="{FF2B5EF4-FFF2-40B4-BE49-F238E27FC236}">
                  <a16:creationId xmlns:a16="http://schemas.microsoft.com/office/drawing/2014/main" id="{85EEB54A-DA7D-3560-540F-17AD892076F8}"/>
                </a:ext>
              </a:extLst>
            </p:cNvPr>
            <p:cNvSpPr/>
            <p:nvPr/>
          </p:nvSpPr>
          <p:spPr>
            <a:xfrm>
              <a:off x="2707141" y="2763349"/>
              <a:ext cx="48427" cy="167772"/>
            </a:xfrm>
            <a:custGeom>
              <a:avLst/>
              <a:gdLst/>
              <a:ahLst/>
              <a:cxnLst/>
              <a:rect l="l" t="t" r="r" b="b"/>
              <a:pathLst>
                <a:path w="450" h="1559" extrusionOk="0">
                  <a:moveTo>
                    <a:pt x="241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8" name="Google Shape;226;p18">
              <a:extLst>
                <a:ext uri="{FF2B5EF4-FFF2-40B4-BE49-F238E27FC236}">
                  <a16:creationId xmlns:a16="http://schemas.microsoft.com/office/drawing/2014/main" id="{97F365FA-B4D5-8DFA-A4F1-12A24F20D82E}"/>
                </a:ext>
              </a:extLst>
            </p:cNvPr>
            <p:cNvSpPr/>
            <p:nvPr/>
          </p:nvSpPr>
          <p:spPr>
            <a:xfrm>
              <a:off x="2593931" y="2763349"/>
              <a:ext cx="48534" cy="167772"/>
            </a:xfrm>
            <a:custGeom>
              <a:avLst/>
              <a:gdLst/>
              <a:ahLst/>
              <a:cxnLst/>
              <a:rect l="l" t="t" r="r" b="b"/>
              <a:pathLst>
                <a:path w="451" h="1559" extrusionOk="0">
                  <a:moveTo>
                    <a:pt x="235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29" name="Google Shape;227;p18">
              <a:extLst>
                <a:ext uri="{FF2B5EF4-FFF2-40B4-BE49-F238E27FC236}">
                  <a16:creationId xmlns:a16="http://schemas.microsoft.com/office/drawing/2014/main" id="{182E262F-3540-DE5E-4C39-EEF83F0C1D80}"/>
                </a:ext>
              </a:extLst>
            </p:cNvPr>
            <p:cNvSpPr/>
            <p:nvPr/>
          </p:nvSpPr>
          <p:spPr>
            <a:xfrm>
              <a:off x="2480183" y="2763349"/>
              <a:ext cx="48427" cy="167772"/>
            </a:xfrm>
            <a:custGeom>
              <a:avLst/>
              <a:gdLst/>
              <a:ahLst/>
              <a:cxnLst/>
              <a:rect l="l" t="t" r="r" b="b"/>
              <a:pathLst>
                <a:path w="450" h="1559" extrusionOk="0">
                  <a:moveTo>
                    <a:pt x="241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0" name="Google Shape;228;p18">
              <a:extLst>
                <a:ext uri="{FF2B5EF4-FFF2-40B4-BE49-F238E27FC236}">
                  <a16:creationId xmlns:a16="http://schemas.microsoft.com/office/drawing/2014/main" id="{4DDF5810-74E3-1C29-7839-42419754006E}"/>
                </a:ext>
              </a:extLst>
            </p:cNvPr>
            <p:cNvSpPr/>
            <p:nvPr/>
          </p:nvSpPr>
          <p:spPr>
            <a:xfrm>
              <a:off x="2366327" y="2763349"/>
              <a:ext cx="48534" cy="167772"/>
            </a:xfrm>
            <a:custGeom>
              <a:avLst/>
              <a:gdLst/>
              <a:ahLst/>
              <a:cxnLst/>
              <a:rect l="l" t="t" r="r" b="b"/>
              <a:pathLst>
                <a:path w="451" h="1559" extrusionOk="0">
                  <a:moveTo>
                    <a:pt x="241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1" name="Google Shape;229;p18">
              <a:extLst>
                <a:ext uri="{FF2B5EF4-FFF2-40B4-BE49-F238E27FC236}">
                  <a16:creationId xmlns:a16="http://schemas.microsoft.com/office/drawing/2014/main" id="{E8F6C6DF-52A3-EE9B-630D-F8D9D4143D8F}"/>
                </a:ext>
              </a:extLst>
            </p:cNvPr>
            <p:cNvSpPr/>
            <p:nvPr/>
          </p:nvSpPr>
          <p:spPr>
            <a:xfrm>
              <a:off x="2253225" y="2763349"/>
              <a:ext cx="48427" cy="167772"/>
            </a:xfrm>
            <a:custGeom>
              <a:avLst/>
              <a:gdLst/>
              <a:ahLst/>
              <a:cxnLst/>
              <a:rect l="l" t="t" r="r" b="b"/>
              <a:pathLst>
                <a:path w="450" h="1559" extrusionOk="0">
                  <a:moveTo>
                    <a:pt x="234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50" y="1558"/>
                  </a:lnTo>
                  <a:lnTo>
                    <a:pt x="450" y="26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2" name="Google Shape;230;p18">
              <a:extLst>
                <a:ext uri="{FF2B5EF4-FFF2-40B4-BE49-F238E27FC236}">
                  <a16:creationId xmlns:a16="http://schemas.microsoft.com/office/drawing/2014/main" id="{2B5FB277-5F8A-B5D3-0CA2-6C8631C3B85C}"/>
                </a:ext>
              </a:extLst>
            </p:cNvPr>
            <p:cNvSpPr/>
            <p:nvPr/>
          </p:nvSpPr>
          <p:spPr>
            <a:xfrm>
              <a:off x="2253225" y="2819952"/>
              <a:ext cx="1405452" cy="25935"/>
            </a:xfrm>
            <a:custGeom>
              <a:avLst/>
              <a:gdLst/>
              <a:ahLst/>
              <a:cxnLst/>
              <a:rect l="l" t="t" r="r" b="b"/>
              <a:pathLst>
                <a:path w="13060" h="241" extrusionOk="0">
                  <a:moveTo>
                    <a:pt x="0" y="0"/>
                  </a:moveTo>
                  <a:lnTo>
                    <a:pt x="0" y="241"/>
                  </a:lnTo>
                  <a:lnTo>
                    <a:pt x="13060" y="241"/>
                  </a:lnTo>
                  <a:lnTo>
                    <a:pt x="1306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3" name="Google Shape;231;p18">
              <a:extLst>
                <a:ext uri="{FF2B5EF4-FFF2-40B4-BE49-F238E27FC236}">
                  <a16:creationId xmlns:a16="http://schemas.microsoft.com/office/drawing/2014/main" id="{B7B0050D-2582-3A53-419B-BB2D12C5A251}"/>
                </a:ext>
              </a:extLst>
            </p:cNvPr>
            <p:cNvSpPr/>
            <p:nvPr/>
          </p:nvSpPr>
          <p:spPr>
            <a:xfrm>
              <a:off x="2253225" y="2876448"/>
              <a:ext cx="1405452" cy="26043"/>
            </a:xfrm>
            <a:custGeom>
              <a:avLst/>
              <a:gdLst/>
              <a:ahLst/>
              <a:cxnLst/>
              <a:rect l="l" t="t" r="r" b="b"/>
              <a:pathLst>
                <a:path w="13060" h="242" extrusionOk="0">
                  <a:moveTo>
                    <a:pt x="0" y="1"/>
                  </a:moveTo>
                  <a:lnTo>
                    <a:pt x="0" y="241"/>
                  </a:lnTo>
                  <a:lnTo>
                    <a:pt x="13060" y="241"/>
                  </a:lnTo>
                  <a:lnTo>
                    <a:pt x="13060" y="1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4" name="Google Shape;232;p18">
              <a:extLst>
                <a:ext uri="{FF2B5EF4-FFF2-40B4-BE49-F238E27FC236}">
                  <a16:creationId xmlns:a16="http://schemas.microsoft.com/office/drawing/2014/main" id="{CE8DC008-2AD3-1D0F-B5E5-8A8454A6F725}"/>
                </a:ext>
              </a:extLst>
            </p:cNvPr>
            <p:cNvSpPr/>
            <p:nvPr/>
          </p:nvSpPr>
          <p:spPr>
            <a:xfrm>
              <a:off x="3619062" y="2763349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09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25" y="1558"/>
                  </a:lnTo>
                  <a:lnTo>
                    <a:pt x="425" y="26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5" name="Google Shape;233;p18">
              <a:extLst>
                <a:ext uri="{FF2B5EF4-FFF2-40B4-BE49-F238E27FC236}">
                  <a16:creationId xmlns:a16="http://schemas.microsoft.com/office/drawing/2014/main" id="{5E6DF236-A4BB-030E-AD86-25A0B55F7C2A}"/>
                </a:ext>
              </a:extLst>
            </p:cNvPr>
            <p:cNvSpPr/>
            <p:nvPr/>
          </p:nvSpPr>
          <p:spPr>
            <a:xfrm>
              <a:off x="3505206" y="2763349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6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6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6" name="Google Shape;234;p18">
              <a:extLst>
                <a:ext uri="{FF2B5EF4-FFF2-40B4-BE49-F238E27FC236}">
                  <a16:creationId xmlns:a16="http://schemas.microsoft.com/office/drawing/2014/main" id="{D50A0753-1717-BB85-BF22-358ED9A02A96}"/>
                </a:ext>
              </a:extLst>
            </p:cNvPr>
            <p:cNvSpPr/>
            <p:nvPr/>
          </p:nvSpPr>
          <p:spPr>
            <a:xfrm>
              <a:off x="3392104" y="2763349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09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18" y="1558"/>
                  </a:lnTo>
                  <a:lnTo>
                    <a:pt x="418" y="26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7" name="Google Shape;235;p18">
              <a:extLst>
                <a:ext uri="{FF2B5EF4-FFF2-40B4-BE49-F238E27FC236}">
                  <a16:creationId xmlns:a16="http://schemas.microsoft.com/office/drawing/2014/main" id="{0DF6C70C-2768-90C6-21F4-99C59214505B}"/>
                </a:ext>
              </a:extLst>
            </p:cNvPr>
            <p:cNvSpPr/>
            <p:nvPr/>
          </p:nvSpPr>
          <p:spPr>
            <a:xfrm>
              <a:off x="3278248" y="2763349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0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6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8" name="Google Shape;236;p18">
              <a:extLst>
                <a:ext uri="{FF2B5EF4-FFF2-40B4-BE49-F238E27FC236}">
                  <a16:creationId xmlns:a16="http://schemas.microsoft.com/office/drawing/2014/main" id="{02161D61-1465-0D1F-2BD4-D855E4BBB179}"/>
                </a:ext>
              </a:extLst>
            </p:cNvPr>
            <p:cNvSpPr/>
            <p:nvPr/>
          </p:nvSpPr>
          <p:spPr>
            <a:xfrm>
              <a:off x="3164393" y="2763349"/>
              <a:ext cx="45844" cy="167772"/>
            </a:xfrm>
            <a:custGeom>
              <a:avLst/>
              <a:gdLst/>
              <a:ahLst/>
              <a:cxnLst/>
              <a:rect l="l" t="t" r="r" b="b"/>
              <a:pathLst>
                <a:path w="426" h="1559" extrusionOk="0">
                  <a:moveTo>
                    <a:pt x="216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6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39" name="Google Shape;237;p18">
              <a:extLst>
                <a:ext uri="{FF2B5EF4-FFF2-40B4-BE49-F238E27FC236}">
                  <a16:creationId xmlns:a16="http://schemas.microsoft.com/office/drawing/2014/main" id="{297AF599-FB41-6E17-5E60-C5E84E9D40B3}"/>
                </a:ext>
              </a:extLst>
            </p:cNvPr>
            <p:cNvSpPr/>
            <p:nvPr/>
          </p:nvSpPr>
          <p:spPr>
            <a:xfrm>
              <a:off x="3051290" y="2763349"/>
              <a:ext cx="45091" cy="167772"/>
            </a:xfrm>
            <a:custGeom>
              <a:avLst/>
              <a:gdLst/>
              <a:ahLst/>
              <a:cxnLst/>
              <a:rect l="l" t="t" r="r" b="b"/>
              <a:pathLst>
                <a:path w="419" h="1559" extrusionOk="0">
                  <a:moveTo>
                    <a:pt x="209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18" y="1558"/>
                  </a:lnTo>
                  <a:lnTo>
                    <a:pt x="418" y="26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40" name="Google Shape;238;p18">
              <a:extLst>
                <a:ext uri="{FF2B5EF4-FFF2-40B4-BE49-F238E27FC236}">
                  <a16:creationId xmlns:a16="http://schemas.microsoft.com/office/drawing/2014/main" id="{98999717-7843-662D-35A5-866200A4141B}"/>
                </a:ext>
              </a:extLst>
            </p:cNvPr>
            <p:cNvSpPr/>
            <p:nvPr/>
          </p:nvSpPr>
          <p:spPr>
            <a:xfrm>
              <a:off x="2937435" y="2763349"/>
              <a:ext cx="45844" cy="167772"/>
            </a:xfrm>
            <a:custGeom>
              <a:avLst/>
              <a:gdLst/>
              <a:ahLst/>
              <a:cxnLst/>
              <a:rect l="l" t="t" r="r" b="b"/>
              <a:pathLst>
                <a:path w="426" h="1559" extrusionOk="0">
                  <a:moveTo>
                    <a:pt x="210" y="0"/>
                  </a:moveTo>
                  <a:lnTo>
                    <a:pt x="1" y="260"/>
                  </a:lnTo>
                  <a:lnTo>
                    <a:pt x="1" y="1558"/>
                  </a:lnTo>
                  <a:lnTo>
                    <a:pt x="425" y="1558"/>
                  </a:lnTo>
                  <a:lnTo>
                    <a:pt x="425" y="26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  <p:sp>
          <p:nvSpPr>
            <p:cNvPr id="241" name="Google Shape;239;p18">
              <a:extLst>
                <a:ext uri="{FF2B5EF4-FFF2-40B4-BE49-F238E27FC236}">
                  <a16:creationId xmlns:a16="http://schemas.microsoft.com/office/drawing/2014/main" id="{048EB630-615C-15CC-BBA5-E593DF264A9C}"/>
                </a:ext>
              </a:extLst>
            </p:cNvPr>
            <p:cNvSpPr/>
            <p:nvPr/>
          </p:nvSpPr>
          <p:spPr>
            <a:xfrm>
              <a:off x="2823687" y="2763349"/>
              <a:ext cx="45736" cy="167772"/>
            </a:xfrm>
            <a:custGeom>
              <a:avLst/>
              <a:gdLst/>
              <a:ahLst/>
              <a:cxnLst/>
              <a:rect l="l" t="t" r="r" b="b"/>
              <a:pathLst>
                <a:path w="425" h="1559" extrusionOk="0">
                  <a:moveTo>
                    <a:pt x="215" y="0"/>
                  </a:moveTo>
                  <a:lnTo>
                    <a:pt x="0" y="260"/>
                  </a:lnTo>
                  <a:lnTo>
                    <a:pt x="0" y="1558"/>
                  </a:lnTo>
                  <a:lnTo>
                    <a:pt x="424" y="1558"/>
                  </a:lnTo>
                  <a:lnTo>
                    <a:pt x="424" y="26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endParaRPr>
            </a:p>
          </p:txBody>
        </p:sp>
      </p:grpSp>
      <p:sp>
        <p:nvSpPr>
          <p:cNvPr id="242" name="文字方塊 241">
            <a:extLst>
              <a:ext uri="{FF2B5EF4-FFF2-40B4-BE49-F238E27FC236}">
                <a16:creationId xmlns:a16="http://schemas.microsoft.com/office/drawing/2014/main" id="{57BCE4A1-DD19-6A0B-6887-EBD83DA780FF}"/>
              </a:ext>
            </a:extLst>
          </p:cNvPr>
          <p:cNvSpPr txBox="1"/>
          <p:nvPr/>
        </p:nvSpPr>
        <p:spPr>
          <a:xfrm>
            <a:off x="7499595" y="3601459"/>
            <a:ext cx="2307269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貨櫃</a:t>
            </a:r>
            <a:endParaRPr lang="en-US" altLang="zh-TW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瓜棚</a:t>
            </a:r>
            <a:endParaRPr lang="en-US" altLang="zh-TW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養雞場</a:t>
            </a:r>
            <a:endParaRPr lang="en-US" altLang="zh-TW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關卡點</a:t>
            </a:r>
          </a:p>
        </p:txBody>
      </p:sp>
      <p:pic>
        <p:nvPicPr>
          <p:cNvPr id="243" name="圖片 242">
            <a:extLst>
              <a:ext uri="{FF2B5EF4-FFF2-40B4-BE49-F238E27FC236}">
                <a16:creationId xmlns:a16="http://schemas.microsoft.com/office/drawing/2014/main" id="{7E04514F-3D33-5510-5516-EB28F56BF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573" y="4338884"/>
            <a:ext cx="233059" cy="233059"/>
          </a:xfrm>
          <a:prstGeom prst="rect">
            <a:avLst/>
          </a:prstGeom>
        </p:spPr>
      </p:pic>
      <p:pic>
        <p:nvPicPr>
          <p:cNvPr id="244" name="圖片 243">
            <a:extLst>
              <a:ext uri="{FF2B5EF4-FFF2-40B4-BE49-F238E27FC236}">
                <a16:creationId xmlns:a16="http://schemas.microsoft.com/office/drawing/2014/main" id="{E7AA873A-4B06-414B-36AC-63FF543CF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703" y="4599506"/>
            <a:ext cx="374705" cy="374705"/>
          </a:xfrm>
          <a:prstGeom prst="rect">
            <a:avLst/>
          </a:prstGeom>
        </p:spPr>
      </p:pic>
      <p:pic>
        <p:nvPicPr>
          <p:cNvPr id="245" name="圖片 244">
            <a:extLst>
              <a:ext uri="{FF2B5EF4-FFF2-40B4-BE49-F238E27FC236}">
                <a16:creationId xmlns:a16="http://schemas.microsoft.com/office/drawing/2014/main" id="{59FDE2DE-51F0-C4AA-3303-3CC8ADF6A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16" y="3691717"/>
            <a:ext cx="242836" cy="242836"/>
          </a:xfrm>
          <a:prstGeom prst="rect">
            <a:avLst/>
          </a:prstGeom>
        </p:spPr>
      </p:pic>
      <p:pic>
        <p:nvPicPr>
          <p:cNvPr id="246" name="圖片 245">
            <a:extLst>
              <a:ext uri="{FF2B5EF4-FFF2-40B4-BE49-F238E27FC236}">
                <a16:creationId xmlns:a16="http://schemas.microsoft.com/office/drawing/2014/main" id="{C24DD6D7-7E8C-5E24-1A88-32A2E3ACA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650" y="3998428"/>
            <a:ext cx="246751" cy="233059"/>
          </a:xfrm>
          <a:prstGeom prst="rect">
            <a:avLst/>
          </a:prstGeom>
        </p:spPr>
      </p:pic>
      <p:pic>
        <p:nvPicPr>
          <p:cNvPr id="247" name="圖片 246">
            <a:extLst>
              <a:ext uri="{FF2B5EF4-FFF2-40B4-BE49-F238E27FC236}">
                <a16:creationId xmlns:a16="http://schemas.microsoft.com/office/drawing/2014/main" id="{3F0A7446-FBDE-6651-536E-0267F060D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21147" y="3696605"/>
            <a:ext cx="246751" cy="233059"/>
          </a:xfrm>
          <a:prstGeom prst="rect">
            <a:avLst/>
          </a:prstGeom>
        </p:spPr>
      </p:pic>
      <p:pic>
        <p:nvPicPr>
          <p:cNvPr id="248" name="圖片 247">
            <a:extLst>
              <a:ext uri="{FF2B5EF4-FFF2-40B4-BE49-F238E27FC236}">
                <a16:creationId xmlns:a16="http://schemas.microsoft.com/office/drawing/2014/main" id="{25B1F673-2BAD-4BA8-C26E-349F7F6C5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146" y="4023663"/>
            <a:ext cx="246751" cy="233059"/>
          </a:xfrm>
          <a:prstGeom prst="rect">
            <a:avLst/>
          </a:prstGeom>
        </p:spPr>
      </p:pic>
      <p:pic>
        <p:nvPicPr>
          <p:cNvPr id="249" name="圖片 248">
            <a:extLst>
              <a:ext uri="{FF2B5EF4-FFF2-40B4-BE49-F238E27FC236}">
                <a16:creationId xmlns:a16="http://schemas.microsoft.com/office/drawing/2014/main" id="{FC1B230C-74B8-9C26-196E-2DAE26BD9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1859" y="1552660"/>
            <a:ext cx="1230086" cy="1230086"/>
          </a:xfrm>
          <a:prstGeom prst="rect">
            <a:avLst/>
          </a:prstGeom>
        </p:spPr>
      </p:pic>
      <p:pic>
        <p:nvPicPr>
          <p:cNvPr id="250" name="圖片 249">
            <a:extLst>
              <a:ext uri="{FF2B5EF4-FFF2-40B4-BE49-F238E27FC236}">
                <a16:creationId xmlns:a16="http://schemas.microsoft.com/office/drawing/2014/main" id="{1EEC3D91-9C6E-C657-3AF7-DB1399A2F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648" y="4318098"/>
            <a:ext cx="254303" cy="254303"/>
          </a:xfrm>
          <a:prstGeom prst="rect">
            <a:avLst/>
          </a:prstGeom>
        </p:spPr>
      </p:pic>
      <p:sp>
        <p:nvSpPr>
          <p:cNvPr id="251" name="橢圓 250">
            <a:extLst>
              <a:ext uri="{FF2B5EF4-FFF2-40B4-BE49-F238E27FC236}">
                <a16:creationId xmlns:a16="http://schemas.microsoft.com/office/drawing/2014/main" id="{3F2538E7-C84B-6FD8-39F5-553369AEFB23}"/>
              </a:ext>
            </a:extLst>
          </p:cNvPr>
          <p:cNvSpPr/>
          <p:nvPr/>
        </p:nvSpPr>
        <p:spPr>
          <a:xfrm>
            <a:off x="7246969" y="4697800"/>
            <a:ext cx="190153" cy="1781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sp>
        <p:nvSpPr>
          <p:cNvPr id="252" name="Google Shape;663;p25">
            <a:extLst>
              <a:ext uri="{FF2B5EF4-FFF2-40B4-BE49-F238E27FC236}">
                <a16:creationId xmlns:a16="http://schemas.microsoft.com/office/drawing/2014/main" id="{4A4F3226-FD5E-75B2-32D8-04D4226E999B}"/>
              </a:ext>
            </a:extLst>
          </p:cNvPr>
          <p:cNvSpPr txBox="1">
            <a:spLocks/>
          </p:cNvSpPr>
          <p:nvPr/>
        </p:nvSpPr>
        <p:spPr>
          <a:xfrm>
            <a:off x="303909" y="3801704"/>
            <a:ext cx="3099840" cy="118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40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zh-TW" altLang="en-US" sz="28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大溪玖益綠農場</a:t>
            </a:r>
            <a:endParaRPr lang="en-US" altLang="zh-TW" sz="2800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  <a:p>
            <a:r>
              <a:rPr lang="en-US" altLang="zh-TW" sz="28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AR</a:t>
            </a:r>
            <a:r>
              <a:rPr lang="zh-TW" altLang="en-US" sz="2800" dirty="0">
                <a:latin typeface="851tegakizatsu" panose="02000600000000000000" pitchFamily="2" charset="-120"/>
                <a:ea typeface="851tegakizatsu" panose="02000600000000000000" pitchFamily="2" charset="-120"/>
                <a:cs typeface="851tegakizatsu" panose="02000600000000000000" pitchFamily="2" charset="-120"/>
              </a:rPr>
              <a:t>遊戲活動地圖</a:t>
            </a:r>
            <a:endParaRPr lang="en-US" sz="2800" dirty="0">
              <a:latin typeface="851tegakizatsu" panose="02000600000000000000" pitchFamily="2" charset="-120"/>
              <a:ea typeface="851tegakizatsu" panose="02000600000000000000" pitchFamily="2" charset="-120"/>
              <a:cs typeface="851tegakizatsu" panose="02000600000000000000" pitchFamily="2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4BDCFB4-7808-9382-6032-00AE416387E8}"/>
              </a:ext>
            </a:extLst>
          </p:cNvPr>
          <p:cNvSpPr txBox="1"/>
          <p:nvPr/>
        </p:nvSpPr>
        <p:spPr>
          <a:xfrm>
            <a:off x="1478204" y="1934966"/>
            <a:ext cx="80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關卡一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1F06FEC-1304-EE14-5CDE-F791F31CFD93}"/>
              </a:ext>
            </a:extLst>
          </p:cNvPr>
          <p:cNvSpPr txBox="1"/>
          <p:nvPr/>
        </p:nvSpPr>
        <p:spPr>
          <a:xfrm>
            <a:off x="1302660" y="1189117"/>
            <a:ext cx="80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關卡二</a:t>
            </a:r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5B083E46-698D-63D3-591A-5192C86362C1}"/>
              </a:ext>
            </a:extLst>
          </p:cNvPr>
          <p:cNvSpPr txBox="1"/>
          <p:nvPr/>
        </p:nvSpPr>
        <p:spPr>
          <a:xfrm>
            <a:off x="3690698" y="3756583"/>
            <a:ext cx="80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關卡三</a:t>
            </a:r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467A3C4B-AD43-E6CC-66D8-4CA5A16EF8B3}"/>
              </a:ext>
            </a:extLst>
          </p:cNvPr>
          <p:cNvSpPr txBox="1"/>
          <p:nvPr/>
        </p:nvSpPr>
        <p:spPr>
          <a:xfrm>
            <a:off x="4994224" y="3910471"/>
            <a:ext cx="80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關卡四</a:t>
            </a:r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F4446C97-4538-CE07-FA5B-84F573983164}"/>
              </a:ext>
            </a:extLst>
          </p:cNvPr>
          <p:cNvSpPr txBox="1"/>
          <p:nvPr/>
        </p:nvSpPr>
        <p:spPr>
          <a:xfrm>
            <a:off x="4729883" y="599773"/>
            <a:ext cx="80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關卡五</a:t>
            </a:r>
          </a:p>
        </p:txBody>
      </p:sp>
    </p:spTree>
    <p:extLst>
      <p:ext uri="{BB962C8B-B14F-4D97-AF65-F5344CB8AC3E}">
        <p14:creationId xmlns:p14="http://schemas.microsoft.com/office/powerpoint/2010/main" val="2076544252"/>
      </p:ext>
    </p:extLst>
  </p:cSld>
  <p:clrMapOvr>
    <a:masterClrMapping/>
  </p:clrMapOvr>
</p:sld>
</file>

<file path=ppt/theme/theme1.xml><?xml version="1.0" encoding="utf-8"?>
<a:theme xmlns:a="http://schemas.openxmlformats.org/drawingml/2006/main" name="Farmers Market Consulting by Slidesgo">
  <a:themeElements>
    <a:clrScheme name="Simple Light">
      <a:dk1>
        <a:srgbClr val="72363D"/>
      </a:dk1>
      <a:lt1>
        <a:srgbClr val="E9D7B1"/>
      </a:lt1>
      <a:dk2>
        <a:srgbClr val="D69069"/>
      </a:dk2>
      <a:lt2>
        <a:srgbClr val="FEB606"/>
      </a:lt2>
      <a:accent1>
        <a:srgbClr val="FF7F00"/>
      </a:accent1>
      <a:accent2>
        <a:srgbClr val="EB2149"/>
      </a:accent2>
      <a:accent3>
        <a:srgbClr val="4DC070"/>
      </a:accent3>
      <a:accent4>
        <a:srgbClr val="438F56"/>
      </a:accent4>
      <a:accent5>
        <a:srgbClr val="4D44B2"/>
      </a:accent5>
      <a:accent6>
        <a:srgbClr val="FFFFFF"/>
      </a:accent6>
      <a:hlink>
        <a:srgbClr val="7236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